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21945600" cy="329184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" roundtripDataSignature="AMtx7mjn0A0Xb5vek+qI2jGs4OsbYSMiS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33" d="100"/>
          <a:sy n="33" d="100"/>
        </p:scale>
        <p:origin x="888" y="-22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4" Type="http://schemas.openxmlformats.org/officeDocument/2006/relationships/notesMaster" Target="notesMasters/notes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397238" y="685800"/>
            <a:ext cx="40641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685800"/>
            <a:ext cx="228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685800"/>
            <a:ext cx="228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>
            <a:spLocks noGrp="1"/>
          </p:cNvSpPr>
          <p:nvPr>
            <p:ph type="ctrTitle"/>
          </p:nvPr>
        </p:nvSpPr>
        <p:spPr>
          <a:xfrm>
            <a:off x="1645920" y="5387342"/>
            <a:ext cx="18653700" cy="1146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0"/>
              <a:buFont typeface="Calibri"/>
              <a:buNone/>
              <a:defRPr sz="150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subTitle" idx="1"/>
          </p:nvPr>
        </p:nvSpPr>
        <p:spPr>
          <a:xfrm>
            <a:off x="2743200" y="17289782"/>
            <a:ext cx="16459200" cy="79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  <a:defRPr sz="6000"/>
            </a:lvl1pPr>
            <a:lvl2pPr lvl="1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/>
            </a:lvl2pPr>
            <a:lvl3pPr lvl="2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 sz="4500"/>
            </a:lvl3pPr>
            <a:lvl4pPr lvl="3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/>
            </a:lvl4pPr>
            <a:lvl5pPr lvl="4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/>
            </a:lvl5pPr>
            <a:lvl6pPr lvl="5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/>
            </a:lvl6pPr>
            <a:lvl7pPr lvl="6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/>
            </a:lvl7pPr>
            <a:lvl8pPr lvl="7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/>
            </a:lvl8pPr>
            <a:lvl9pPr lvl="8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dt" idx="10"/>
          </p:nvPr>
        </p:nvSpPr>
        <p:spPr>
          <a:xfrm>
            <a:off x="1508760" y="30510488"/>
            <a:ext cx="4937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ftr" idx="11"/>
          </p:nvPr>
        </p:nvSpPr>
        <p:spPr>
          <a:xfrm>
            <a:off x="7269480" y="30510488"/>
            <a:ext cx="7406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4"/>
          <p:cNvSpPr txBox="1">
            <a:spLocks noGrp="1"/>
          </p:cNvSpPr>
          <p:nvPr>
            <p:ph type="sldNum" idx="12"/>
          </p:nvPr>
        </p:nvSpPr>
        <p:spPr>
          <a:xfrm>
            <a:off x="15499080" y="30510488"/>
            <a:ext cx="4937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>
            <a:spLocks noGrp="1"/>
          </p:cNvSpPr>
          <p:nvPr>
            <p:ph type="title"/>
          </p:nvPr>
        </p:nvSpPr>
        <p:spPr>
          <a:xfrm>
            <a:off x="1508760" y="1752608"/>
            <a:ext cx="18928200" cy="636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body" idx="1"/>
          </p:nvPr>
        </p:nvSpPr>
        <p:spPr>
          <a:xfrm rot="5400000">
            <a:off x="529590" y="9742050"/>
            <a:ext cx="20886300" cy="1892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t" anchorCtr="0">
            <a:normAutofit/>
          </a:bodyPr>
          <a:lstStyle>
            <a:lvl1pPr marL="457200" lvl="0" indent="-323850" algn="l">
              <a:lnSpc>
                <a:spcPct val="90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1pPr>
            <a:lvl2pPr marL="914400" lvl="1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2pPr>
            <a:lvl3pPr marL="1371600" lvl="2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3pPr>
            <a:lvl4pPr marL="1828800" lvl="3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4pPr>
            <a:lvl5pPr marL="2286000" lvl="4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5pPr>
            <a:lvl6pPr marL="2743200" lvl="5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6pPr>
            <a:lvl7pPr marL="3200400" lvl="6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7pPr>
            <a:lvl8pPr marL="3657600" lvl="7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8pPr>
            <a:lvl9pPr marL="4114800" lvl="8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dt" idx="10"/>
          </p:nvPr>
        </p:nvSpPr>
        <p:spPr>
          <a:xfrm>
            <a:off x="1508760" y="30510488"/>
            <a:ext cx="4937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ftr" idx="11"/>
          </p:nvPr>
        </p:nvSpPr>
        <p:spPr>
          <a:xfrm>
            <a:off x="7269480" y="30510488"/>
            <a:ext cx="7406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sldNum" idx="12"/>
          </p:nvPr>
        </p:nvSpPr>
        <p:spPr>
          <a:xfrm>
            <a:off x="15499080" y="30510488"/>
            <a:ext cx="4937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>
            <a:spLocks noGrp="1"/>
          </p:cNvSpPr>
          <p:nvPr>
            <p:ph type="title"/>
          </p:nvPr>
        </p:nvSpPr>
        <p:spPr>
          <a:xfrm rot="5400000">
            <a:off x="4122542" y="13335001"/>
            <a:ext cx="27896700" cy="473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body" idx="1"/>
          </p:nvPr>
        </p:nvSpPr>
        <p:spPr>
          <a:xfrm rot="5400000">
            <a:off x="-5478748" y="8740051"/>
            <a:ext cx="27896700" cy="1392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t" anchorCtr="0">
            <a:normAutofit/>
          </a:bodyPr>
          <a:lstStyle>
            <a:lvl1pPr marL="457200" lvl="0" indent="-323850" algn="l">
              <a:lnSpc>
                <a:spcPct val="90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1pPr>
            <a:lvl2pPr marL="914400" lvl="1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2pPr>
            <a:lvl3pPr marL="1371600" lvl="2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3pPr>
            <a:lvl4pPr marL="1828800" lvl="3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4pPr>
            <a:lvl5pPr marL="2286000" lvl="4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5pPr>
            <a:lvl6pPr marL="2743200" lvl="5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6pPr>
            <a:lvl7pPr marL="3200400" lvl="6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7pPr>
            <a:lvl8pPr marL="3657600" lvl="7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8pPr>
            <a:lvl9pPr marL="4114800" lvl="8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dt" idx="10"/>
          </p:nvPr>
        </p:nvSpPr>
        <p:spPr>
          <a:xfrm>
            <a:off x="1508760" y="30510488"/>
            <a:ext cx="4937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4"/>
          <p:cNvSpPr txBox="1">
            <a:spLocks noGrp="1"/>
          </p:cNvSpPr>
          <p:nvPr>
            <p:ph type="ftr" idx="11"/>
          </p:nvPr>
        </p:nvSpPr>
        <p:spPr>
          <a:xfrm>
            <a:off x="7269480" y="30510488"/>
            <a:ext cx="7406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4"/>
          <p:cNvSpPr txBox="1">
            <a:spLocks noGrp="1"/>
          </p:cNvSpPr>
          <p:nvPr>
            <p:ph type="sldNum" idx="12"/>
          </p:nvPr>
        </p:nvSpPr>
        <p:spPr>
          <a:xfrm>
            <a:off x="15499080" y="30510488"/>
            <a:ext cx="4937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>
            <a:spLocks noGrp="1"/>
          </p:cNvSpPr>
          <p:nvPr>
            <p:ph type="title"/>
          </p:nvPr>
        </p:nvSpPr>
        <p:spPr>
          <a:xfrm>
            <a:off x="1508760" y="1752608"/>
            <a:ext cx="18928200" cy="636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body" idx="1"/>
          </p:nvPr>
        </p:nvSpPr>
        <p:spPr>
          <a:xfrm>
            <a:off x="1508760" y="8763000"/>
            <a:ext cx="18928200" cy="2088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t" anchorCtr="0">
            <a:normAutofit/>
          </a:bodyPr>
          <a:lstStyle>
            <a:lvl1pPr marL="457200" lvl="0" indent="-323850" algn="l">
              <a:lnSpc>
                <a:spcPct val="90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1pPr>
            <a:lvl2pPr marL="914400" lvl="1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2pPr>
            <a:lvl3pPr marL="1371600" lvl="2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3pPr>
            <a:lvl4pPr marL="1828800" lvl="3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4pPr>
            <a:lvl5pPr marL="2286000" lvl="4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5pPr>
            <a:lvl6pPr marL="2743200" lvl="5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6pPr>
            <a:lvl7pPr marL="3200400" lvl="6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7pPr>
            <a:lvl8pPr marL="3657600" lvl="7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8pPr>
            <a:lvl9pPr marL="4114800" lvl="8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dt" idx="10"/>
          </p:nvPr>
        </p:nvSpPr>
        <p:spPr>
          <a:xfrm>
            <a:off x="1508760" y="30510488"/>
            <a:ext cx="4937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ftr" idx="11"/>
          </p:nvPr>
        </p:nvSpPr>
        <p:spPr>
          <a:xfrm>
            <a:off x="7269480" y="30510488"/>
            <a:ext cx="7406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sldNum" idx="12"/>
          </p:nvPr>
        </p:nvSpPr>
        <p:spPr>
          <a:xfrm>
            <a:off x="15499080" y="30510488"/>
            <a:ext cx="4937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>
            <a:spLocks noGrp="1"/>
          </p:cNvSpPr>
          <p:nvPr>
            <p:ph type="title"/>
          </p:nvPr>
        </p:nvSpPr>
        <p:spPr>
          <a:xfrm>
            <a:off x="1497331" y="8206750"/>
            <a:ext cx="18928200" cy="1369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0"/>
              <a:buFont typeface="Calibri"/>
              <a:buNone/>
              <a:defRPr sz="150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body" idx="1"/>
          </p:nvPr>
        </p:nvSpPr>
        <p:spPr>
          <a:xfrm>
            <a:off x="1497331" y="22029430"/>
            <a:ext cx="18928200" cy="720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  <a:defRPr sz="60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888888"/>
              </a:buClr>
              <a:buSzPts val="5000"/>
              <a:buNone/>
              <a:defRPr sz="5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888888"/>
              </a:buClr>
              <a:buSzPts val="4500"/>
              <a:buNone/>
              <a:defRPr sz="45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888888"/>
              </a:buClr>
              <a:buSzPts val="4000"/>
              <a:buNone/>
              <a:defRPr sz="40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888888"/>
              </a:buClr>
              <a:buSzPts val="4000"/>
              <a:buNone/>
              <a:defRPr sz="40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888888"/>
              </a:buClr>
              <a:buSzPts val="4000"/>
              <a:buNone/>
              <a:defRPr sz="40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888888"/>
              </a:buClr>
              <a:buSzPts val="4000"/>
              <a:buNone/>
              <a:defRPr sz="40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888888"/>
              </a:buClr>
              <a:buSzPts val="4000"/>
              <a:buNone/>
              <a:defRPr sz="40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888888"/>
              </a:buClr>
              <a:buSzPts val="4000"/>
              <a:buNone/>
              <a:defRPr sz="40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dt" idx="10"/>
          </p:nvPr>
        </p:nvSpPr>
        <p:spPr>
          <a:xfrm>
            <a:off x="1508760" y="30510488"/>
            <a:ext cx="4937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ftr" idx="11"/>
          </p:nvPr>
        </p:nvSpPr>
        <p:spPr>
          <a:xfrm>
            <a:off x="7269480" y="30510488"/>
            <a:ext cx="7406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15499080" y="30510488"/>
            <a:ext cx="4937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1508760" y="1752608"/>
            <a:ext cx="18928200" cy="636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1508760" y="8763000"/>
            <a:ext cx="9327000" cy="2088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t" anchorCtr="0">
            <a:normAutofit/>
          </a:bodyPr>
          <a:lstStyle>
            <a:lvl1pPr marL="457200" lvl="0" indent="-323850" algn="l">
              <a:lnSpc>
                <a:spcPct val="90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1pPr>
            <a:lvl2pPr marL="914400" lvl="1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2pPr>
            <a:lvl3pPr marL="1371600" lvl="2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3pPr>
            <a:lvl4pPr marL="1828800" lvl="3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4pPr>
            <a:lvl5pPr marL="2286000" lvl="4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5pPr>
            <a:lvl6pPr marL="2743200" lvl="5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6pPr>
            <a:lvl7pPr marL="3200400" lvl="6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7pPr>
            <a:lvl8pPr marL="3657600" lvl="7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8pPr>
            <a:lvl9pPr marL="4114800" lvl="8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2"/>
          </p:nvPr>
        </p:nvSpPr>
        <p:spPr>
          <a:xfrm>
            <a:off x="11109960" y="8763000"/>
            <a:ext cx="9327000" cy="2088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t" anchorCtr="0">
            <a:normAutofit/>
          </a:bodyPr>
          <a:lstStyle>
            <a:lvl1pPr marL="457200" lvl="0" indent="-323850" algn="l">
              <a:lnSpc>
                <a:spcPct val="90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1pPr>
            <a:lvl2pPr marL="914400" lvl="1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2pPr>
            <a:lvl3pPr marL="1371600" lvl="2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3pPr>
            <a:lvl4pPr marL="1828800" lvl="3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4pPr>
            <a:lvl5pPr marL="2286000" lvl="4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5pPr>
            <a:lvl6pPr marL="2743200" lvl="5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6pPr>
            <a:lvl7pPr marL="3200400" lvl="6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7pPr>
            <a:lvl8pPr marL="3657600" lvl="7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8pPr>
            <a:lvl9pPr marL="4114800" lvl="8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dt" idx="10"/>
          </p:nvPr>
        </p:nvSpPr>
        <p:spPr>
          <a:xfrm>
            <a:off x="1508760" y="30510488"/>
            <a:ext cx="4937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ftr" idx="11"/>
          </p:nvPr>
        </p:nvSpPr>
        <p:spPr>
          <a:xfrm>
            <a:off x="7269480" y="30510488"/>
            <a:ext cx="7406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sldNum" idx="12"/>
          </p:nvPr>
        </p:nvSpPr>
        <p:spPr>
          <a:xfrm>
            <a:off x="15499080" y="30510488"/>
            <a:ext cx="4937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>
            <a:spLocks noGrp="1"/>
          </p:cNvSpPr>
          <p:nvPr>
            <p:ph type="title"/>
          </p:nvPr>
        </p:nvSpPr>
        <p:spPr>
          <a:xfrm>
            <a:off x="1511618" y="1752608"/>
            <a:ext cx="18928200" cy="636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body" idx="1"/>
          </p:nvPr>
        </p:nvSpPr>
        <p:spPr>
          <a:xfrm>
            <a:off x="1511621" y="8069583"/>
            <a:ext cx="9284100" cy="39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  <a:defRPr sz="6000" b="1"/>
            </a:lvl1pPr>
            <a:lvl2pPr marL="914400" lvl="1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 b="1"/>
            </a:lvl2pPr>
            <a:lvl3pPr marL="1371600" lvl="2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 sz="4500" b="1"/>
            </a:lvl3pPr>
            <a:lvl4pPr marL="1828800" lvl="3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 b="1"/>
            </a:lvl4pPr>
            <a:lvl5pPr marL="2286000" lvl="4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 b="1"/>
            </a:lvl5pPr>
            <a:lvl6pPr marL="2743200" lvl="5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 b="1"/>
            </a:lvl6pPr>
            <a:lvl7pPr marL="3200400" lvl="6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 b="1"/>
            </a:lvl7pPr>
            <a:lvl8pPr marL="3657600" lvl="7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 b="1"/>
            </a:lvl8pPr>
            <a:lvl9pPr marL="4114800" lvl="8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 b="1"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body" idx="2"/>
          </p:nvPr>
        </p:nvSpPr>
        <p:spPr>
          <a:xfrm>
            <a:off x="1511621" y="12024360"/>
            <a:ext cx="9284100" cy="1768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t" anchorCtr="0">
            <a:normAutofit/>
          </a:bodyPr>
          <a:lstStyle>
            <a:lvl1pPr marL="457200" lvl="0" indent="-323850" algn="l">
              <a:lnSpc>
                <a:spcPct val="90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1pPr>
            <a:lvl2pPr marL="914400" lvl="1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2pPr>
            <a:lvl3pPr marL="1371600" lvl="2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3pPr>
            <a:lvl4pPr marL="1828800" lvl="3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4pPr>
            <a:lvl5pPr marL="2286000" lvl="4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5pPr>
            <a:lvl6pPr marL="2743200" lvl="5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6pPr>
            <a:lvl7pPr marL="3200400" lvl="6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7pPr>
            <a:lvl8pPr marL="3657600" lvl="7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8pPr>
            <a:lvl9pPr marL="4114800" lvl="8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body" idx="3"/>
          </p:nvPr>
        </p:nvSpPr>
        <p:spPr>
          <a:xfrm>
            <a:off x="11109962" y="8069583"/>
            <a:ext cx="9329700" cy="39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  <a:defRPr sz="6000" b="1"/>
            </a:lvl1pPr>
            <a:lvl2pPr marL="914400" lvl="1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 b="1"/>
            </a:lvl2pPr>
            <a:lvl3pPr marL="1371600" lvl="2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 sz="4500" b="1"/>
            </a:lvl3pPr>
            <a:lvl4pPr marL="1828800" lvl="3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 b="1"/>
            </a:lvl4pPr>
            <a:lvl5pPr marL="2286000" lvl="4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 b="1"/>
            </a:lvl5pPr>
            <a:lvl6pPr marL="2743200" lvl="5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 b="1"/>
            </a:lvl6pPr>
            <a:lvl7pPr marL="3200400" lvl="6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 b="1"/>
            </a:lvl7pPr>
            <a:lvl8pPr marL="3657600" lvl="7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 b="1"/>
            </a:lvl8pPr>
            <a:lvl9pPr marL="4114800" lvl="8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 b="1"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body" idx="4"/>
          </p:nvPr>
        </p:nvSpPr>
        <p:spPr>
          <a:xfrm>
            <a:off x="11109962" y="12024360"/>
            <a:ext cx="9329700" cy="1768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t" anchorCtr="0">
            <a:normAutofit/>
          </a:bodyPr>
          <a:lstStyle>
            <a:lvl1pPr marL="457200" lvl="0" indent="-323850" algn="l">
              <a:lnSpc>
                <a:spcPct val="90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1pPr>
            <a:lvl2pPr marL="914400" lvl="1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2pPr>
            <a:lvl3pPr marL="1371600" lvl="2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3pPr>
            <a:lvl4pPr marL="1828800" lvl="3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4pPr>
            <a:lvl5pPr marL="2286000" lvl="4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5pPr>
            <a:lvl6pPr marL="2743200" lvl="5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6pPr>
            <a:lvl7pPr marL="3200400" lvl="6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7pPr>
            <a:lvl8pPr marL="3657600" lvl="7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8pPr>
            <a:lvl9pPr marL="4114800" lvl="8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dt" idx="10"/>
          </p:nvPr>
        </p:nvSpPr>
        <p:spPr>
          <a:xfrm>
            <a:off x="1508760" y="30510488"/>
            <a:ext cx="4937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ftr" idx="11"/>
          </p:nvPr>
        </p:nvSpPr>
        <p:spPr>
          <a:xfrm>
            <a:off x="7269480" y="30510488"/>
            <a:ext cx="7406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15499080" y="30510488"/>
            <a:ext cx="4937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 txBox="1">
            <a:spLocks noGrp="1"/>
          </p:cNvSpPr>
          <p:nvPr>
            <p:ph type="title"/>
          </p:nvPr>
        </p:nvSpPr>
        <p:spPr>
          <a:xfrm>
            <a:off x="1508760" y="1752608"/>
            <a:ext cx="18928200" cy="636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dt" idx="10"/>
          </p:nvPr>
        </p:nvSpPr>
        <p:spPr>
          <a:xfrm>
            <a:off x="1508760" y="30510488"/>
            <a:ext cx="4937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ftr" idx="11"/>
          </p:nvPr>
        </p:nvSpPr>
        <p:spPr>
          <a:xfrm>
            <a:off x="7269480" y="30510488"/>
            <a:ext cx="7406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ldNum" idx="12"/>
          </p:nvPr>
        </p:nvSpPr>
        <p:spPr>
          <a:xfrm>
            <a:off x="15499080" y="30510488"/>
            <a:ext cx="4937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>
            <a:spLocks noGrp="1"/>
          </p:cNvSpPr>
          <p:nvPr>
            <p:ph type="dt" idx="10"/>
          </p:nvPr>
        </p:nvSpPr>
        <p:spPr>
          <a:xfrm>
            <a:off x="1508760" y="30510488"/>
            <a:ext cx="4937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ftr" idx="11"/>
          </p:nvPr>
        </p:nvSpPr>
        <p:spPr>
          <a:xfrm>
            <a:off x="7269480" y="30510488"/>
            <a:ext cx="7406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15499080" y="30510488"/>
            <a:ext cx="4937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title"/>
          </p:nvPr>
        </p:nvSpPr>
        <p:spPr>
          <a:xfrm>
            <a:off x="1511618" y="2194560"/>
            <a:ext cx="7077900" cy="76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Calibri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body" idx="1"/>
          </p:nvPr>
        </p:nvSpPr>
        <p:spPr>
          <a:xfrm>
            <a:off x="9329738" y="4739648"/>
            <a:ext cx="11109900" cy="2339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t" anchorCtr="0">
            <a:normAutofit/>
          </a:bodyPr>
          <a:lstStyle>
            <a:lvl1pPr marL="457200" lvl="0" indent="-736600" algn="l">
              <a:lnSpc>
                <a:spcPct val="90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8000"/>
              <a:buChar char="•"/>
              <a:defRPr sz="8000"/>
            </a:lvl1pPr>
            <a:lvl2pPr marL="914400" lvl="1" indent="-6731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7000"/>
              <a:buChar char="•"/>
              <a:defRPr sz="7000"/>
            </a:lvl2pPr>
            <a:lvl3pPr marL="1371600" lvl="2" indent="-609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000"/>
              <a:buChar char="•"/>
              <a:defRPr sz="6000"/>
            </a:lvl3pPr>
            <a:lvl4pPr marL="1828800" lvl="3" indent="-5461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5000"/>
              <a:buChar char="•"/>
              <a:defRPr sz="5000"/>
            </a:lvl4pPr>
            <a:lvl5pPr marL="2286000" lvl="4" indent="-5461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5000"/>
              <a:buChar char="•"/>
              <a:defRPr sz="5000"/>
            </a:lvl5pPr>
            <a:lvl6pPr marL="2743200" lvl="5" indent="-5461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5000"/>
              <a:buChar char="•"/>
              <a:defRPr sz="5000"/>
            </a:lvl6pPr>
            <a:lvl7pPr marL="3200400" lvl="6" indent="-5461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5000"/>
              <a:buChar char="•"/>
              <a:defRPr sz="5000"/>
            </a:lvl7pPr>
            <a:lvl8pPr marL="3657600" lvl="7" indent="-5461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5000"/>
              <a:buChar char="•"/>
              <a:defRPr sz="5000"/>
            </a:lvl8pPr>
            <a:lvl9pPr marL="4114800" lvl="8" indent="-5461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5000"/>
              <a:buChar char="•"/>
              <a:defRPr sz="5000"/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body" idx="2"/>
          </p:nvPr>
        </p:nvSpPr>
        <p:spPr>
          <a:xfrm>
            <a:off x="1511618" y="9875520"/>
            <a:ext cx="7077900" cy="1829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/>
            </a:lvl1pPr>
            <a:lvl2pPr marL="914400" lvl="1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/>
            </a:lvl2pPr>
            <a:lvl3pPr marL="1371600" lvl="2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/>
            </a:lvl3pPr>
            <a:lvl4pPr marL="1828800" lvl="3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/>
            </a:lvl4pPr>
            <a:lvl5pPr marL="2286000" lvl="4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/>
            </a:lvl5pPr>
            <a:lvl6pPr marL="2743200" lvl="5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/>
            </a:lvl6pPr>
            <a:lvl7pPr marL="3200400" lvl="6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/>
            </a:lvl7pPr>
            <a:lvl8pPr marL="3657600" lvl="7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/>
            </a:lvl8pPr>
            <a:lvl9pPr marL="4114800" lvl="8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dt" idx="10"/>
          </p:nvPr>
        </p:nvSpPr>
        <p:spPr>
          <a:xfrm>
            <a:off x="1508760" y="30510488"/>
            <a:ext cx="4937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ftr" idx="11"/>
          </p:nvPr>
        </p:nvSpPr>
        <p:spPr>
          <a:xfrm>
            <a:off x="7269480" y="30510488"/>
            <a:ext cx="7406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sldNum" idx="12"/>
          </p:nvPr>
        </p:nvSpPr>
        <p:spPr>
          <a:xfrm>
            <a:off x="15499080" y="30510488"/>
            <a:ext cx="4937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>
            <a:spLocks noGrp="1"/>
          </p:cNvSpPr>
          <p:nvPr>
            <p:ph type="title"/>
          </p:nvPr>
        </p:nvSpPr>
        <p:spPr>
          <a:xfrm>
            <a:off x="1511618" y="2194560"/>
            <a:ext cx="7077900" cy="76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Calibri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2"/>
          <p:cNvSpPr>
            <a:spLocks noGrp="1"/>
          </p:cNvSpPr>
          <p:nvPr>
            <p:ph type="pic" idx="2"/>
          </p:nvPr>
        </p:nvSpPr>
        <p:spPr>
          <a:xfrm>
            <a:off x="9329738" y="4739648"/>
            <a:ext cx="11109900" cy="233934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2"/>
          <p:cNvSpPr txBox="1">
            <a:spLocks noGrp="1"/>
          </p:cNvSpPr>
          <p:nvPr>
            <p:ph type="body" idx="1"/>
          </p:nvPr>
        </p:nvSpPr>
        <p:spPr>
          <a:xfrm>
            <a:off x="1511618" y="9875520"/>
            <a:ext cx="7077900" cy="1829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/>
            </a:lvl1pPr>
            <a:lvl2pPr marL="914400" lvl="1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/>
            </a:lvl2pPr>
            <a:lvl3pPr marL="1371600" lvl="2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/>
            </a:lvl3pPr>
            <a:lvl4pPr marL="1828800" lvl="3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/>
            </a:lvl4pPr>
            <a:lvl5pPr marL="2286000" lvl="4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/>
            </a:lvl5pPr>
            <a:lvl6pPr marL="2743200" lvl="5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/>
            </a:lvl6pPr>
            <a:lvl7pPr marL="3200400" lvl="6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/>
            </a:lvl7pPr>
            <a:lvl8pPr marL="3657600" lvl="7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/>
            </a:lvl8pPr>
            <a:lvl9pPr marL="4114800" lvl="8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65" name="Google Shape;65;p12"/>
          <p:cNvSpPr txBox="1">
            <a:spLocks noGrp="1"/>
          </p:cNvSpPr>
          <p:nvPr>
            <p:ph type="dt" idx="10"/>
          </p:nvPr>
        </p:nvSpPr>
        <p:spPr>
          <a:xfrm>
            <a:off x="1508760" y="30510488"/>
            <a:ext cx="4937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2"/>
          <p:cNvSpPr txBox="1">
            <a:spLocks noGrp="1"/>
          </p:cNvSpPr>
          <p:nvPr>
            <p:ph type="ftr" idx="11"/>
          </p:nvPr>
        </p:nvSpPr>
        <p:spPr>
          <a:xfrm>
            <a:off x="7269480" y="30510488"/>
            <a:ext cx="7406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 txBox="1">
            <a:spLocks noGrp="1"/>
          </p:cNvSpPr>
          <p:nvPr>
            <p:ph type="sldNum" idx="12"/>
          </p:nvPr>
        </p:nvSpPr>
        <p:spPr>
          <a:xfrm>
            <a:off x="15499080" y="30510488"/>
            <a:ext cx="4937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>
            <a:spLocks noGrp="1"/>
          </p:cNvSpPr>
          <p:nvPr>
            <p:ph type="title"/>
          </p:nvPr>
        </p:nvSpPr>
        <p:spPr>
          <a:xfrm>
            <a:off x="1508760" y="1752608"/>
            <a:ext cx="18928200" cy="636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Font typeface="Calibri"/>
              <a:buNone/>
              <a:defRPr sz="1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5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5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5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5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5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5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5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500"/>
            </a:lvl9pPr>
          </a:lstStyle>
          <a:p>
            <a:endParaRPr/>
          </a:p>
        </p:txBody>
      </p:sp>
      <p:sp>
        <p:nvSpPr>
          <p:cNvPr id="7" name="Google Shape;7;p3"/>
          <p:cNvSpPr txBox="1">
            <a:spLocks noGrp="1"/>
          </p:cNvSpPr>
          <p:nvPr>
            <p:ph type="body" idx="1"/>
          </p:nvPr>
        </p:nvSpPr>
        <p:spPr>
          <a:xfrm>
            <a:off x="1508760" y="8763000"/>
            <a:ext cx="18928200" cy="2088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t" anchorCtr="0">
            <a:normAutofit/>
          </a:bodyPr>
          <a:lstStyle>
            <a:lvl1pPr marL="457200" marR="0" lvl="0" indent="-673100" algn="l" rtl="0">
              <a:lnSpc>
                <a:spcPct val="90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7000"/>
              <a:buFont typeface="Arial"/>
              <a:buChar char="•"/>
              <a:defRPr sz="7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6096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461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Char char="•"/>
              <a:defRPr sz="5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51435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Char char="•"/>
              <a:defRPr sz="4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51435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Char char="•"/>
              <a:defRPr sz="4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51435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Char char="•"/>
              <a:defRPr sz="4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1435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Char char="•"/>
              <a:defRPr sz="4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1435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Char char="•"/>
              <a:defRPr sz="4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1435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Char char="•"/>
              <a:defRPr sz="4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3"/>
          <p:cNvSpPr txBox="1">
            <a:spLocks noGrp="1"/>
          </p:cNvSpPr>
          <p:nvPr>
            <p:ph type="dt" idx="10"/>
          </p:nvPr>
        </p:nvSpPr>
        <p:spPr>
          <a:xfrm>
            <a:off x="1508760" y="30510488"/>
            <a:ext cx="4937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200"/>
              <a:buNone/>
              <a:defRPr sz="3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200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200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200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200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200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200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200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200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3"/>
          <p:cNvSpPr txBox="1">
            <a:spLocks noGrp="1"/>
          </p:cNvSpPr>
          <p:nvPr>
            <p:ph type="ftr" idx="11"/>
          </p:nvPr>
        </p:nvSpPr>
        <p:spPr>
          <a:xfrm>
            <a:off x="7269480" y="30510488"/>
            <a:ext cx="7406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 sz="3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200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200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200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200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200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200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200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200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3"/>
          <p:cNvSpPr txBox="1">
            <a:spLocks noGrp="1"/>
          </p:cNvSpPr>
          <p:nvPr>
            <p:ph type="sldNum" idx="12"/>
          </p:nvPr>
        </p:nvSpPr>
        <p:spPr>
          <a:xfrm>
            <a:off x="15499080" y="30510488"/>
            <a:ext cx="4937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3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3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3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3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3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3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3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3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3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0" y="3"/>
            <a:ext cx="21945600" cy="3585900"/>
          </a:xfrm>
          <a:prstGeom prst="rect">
            <a:avLst/>
          </a:prstGeom>
          <a:solidFill>
            <a:srgbClr val="002244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51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"/>
          <p:cNvSpPr/>
          <p:nvPr/>
        </p:nvSpPr>
        <p:spPr>
          <a:xfrm>
            <a:off x="5833079" y="0"/>
            <a:ext cx="9205500" cy="260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Project Title</a:t>
            </a:r>
            <a:endParaRPr sz="1200"/>
          </a:p>
          <a:p>
            <a:pPr marL="0" marR="0" lvl="0" indent="0" algn="l" rtl="0">
              <a:spcBef>
                <a:spcPts val="1500"/>
              </a:spcBef>
              <a:spcAft>
                <a:spcPts val="0"/>
              </a:spcAft>
              <a:buNone/>
            </a:pPr>
            <a:r>
              <a:rPr lang="en-US" sz="37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 Team #</a:t>
            </a:r>
            <a:endParaRPr sz="37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1500"/>
              </a:spcBef>
              <a:spcAft>
                <a:spcPts val="0"/>
              </a:spcAft>
              <a:buNone/>
            </a:pPr>
            <a:r>
              <a:rPr lang="en-US" sz="4000" b="1" i="1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Student Names</a:t>
            </a:r>
            <a:endParaRPr sz="40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17155324" y="194672"/>
            <a:ext cx="4318200" cy="2247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76175" tIns="38075" rIns="76175" bIns="380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5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Sponsor Logo</a:t>
            </a:r>
            <a:endParaRPr sz="120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17055034" y="2739970"/>
            <a:ext cx="11031900" cy="4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Sponsor:</a:t>
            </a:r>
            <a:endParaRPr sz="1200"/>
          </a:p>
        </p:txBody>
      </p:sp>
      <p:sp>
        <p:nvSpPr>
          <p:cNvPr id="92" name="Google Shape;92;p1"/>
          <p:cNvSpPr/>
          <p:nvPr/>
        </p:nvSpPr>
        <p:spPr>
          <a:xfrm>
            <a:off x="256032" y="3703320"/>
            <a:ext cx="6806100" cy="400200"/>
          </a:xfrm>
          <a:prstGeom prst="rect">
            <a:avLst/>
          </a:prstGeom>
          <a:solidFill>
            <a:srgbClr val="222A35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25375" tIns="12675" rIns="25375" bIns="126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Project Introduction</a:t>
            </a:r>
            <a:endParaRPr sz="19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"/>
          <p:cNvSpPr/>
          <p:nvPr/>
        </p:nvSpPr>
        <p:spPr>
          <a:xfrm>
            <a:off x="256032" y="11179280"/>
            <a:ext cx="6806100" cy="400200"/>
          </a:xfrm>
          <a:prstGeom prst="rect">
            <a:avLst/>
          </a:prstGeom>
          <a:solidFill>
            <a:srgbClr val="222A35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25375" tIns="12675" rIns="25375" bIns="126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Project Definition</a:t>
            </a:r>
            <a:endParaRPr sz="19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"/>
          <p:cNvSpPr/>
          <p:nvPr/>
        </p:nvSpPr>
        <p:spPr>
          <a:xfrm>
            <a:off x="256032" y="20994332"/>
            <a:ext cx="6806100" cy="400200"/>
          </a:xfrm>
          <a:prstGeom prst="rect">
            <a:avLst/>
          </a:prstGeom>
          <a:solidFill>
            <a:srgbClr val="222A35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25375" tIns="12675" rIns="25375" bIns="126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Test Setup/Model Background</a:t>
            </a:r>
            <a:endParaRPr sz="19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"/>
          <p:cNvSpPr/>
          <p:nvPr/>
        </p:nvSpPr>
        <p:spPr>
          <a:xfrm>
            <a:off x="7571232" y="3703320"/>
            <a:ext cx="6806100" cy="400200"/>
          </a:xfrm>
          <a:prstGeom prst="rect">
            <a:avLst/>
          </a:prstGeom>
          <a:solidFill>
            <a:srgbClr val="222A35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25375" tIns="12675" rIns="25375" bIns="126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Results 1</a:t>
            </a:r>
            <a:endParaRPr sz="19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"/>
          <p:cNvSpPr/>
          <p:nvPr/>
        </p:nvSpPr>
        <p:spPr>
          <a:xfrm>
            <a:off x="7571232" y="19456075"/>
            <a:ext cx="6806100" cy="400200"/>
          </a:xfrm>
          <a:prstGeom prst="rect">
            <a:avLst/>
          </a:prstGeom>
          <a:solidFill>
            <a:srgbClr val="222A35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25375" tIns="12675" rIns="25375" bIns="126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Results 2</a:t>
            </a:r>
            <a:endParaRPr sz="19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"/>
          <p:cNvSpPr/>
          <p:nvPr/>
        </p:nvSpPr>
        <p:spPr>
          <a:xfrm>
            <a:off x="14886432" y="3703320"/>
            <a:ext cx="6806100" cy="400200"/>
          </a:xfrm>
          <a:prstGeom prst="rect">
            <a:avLst/>
          </a:prstGeom>
          <a:solidFill>
            <a:srgbClr val="222A35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25375" tIns="12675" rIns="25375" bIns="126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Results 3</a:t>
            </a:r>
            <a:endParaRPr sz="19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"/>
          <p:cNvSpPr/>
          <p:nvPr/>
        </p:nvSpPr>
        <p:spPr>
          <a:xfrm>
            <a:off x="14886432" y="13421035"/>
            <a:ext cx="6806100" cy="400200"/>
          </a:xfrm>
          <a:prstGeom prst="rect">
            <a:avLst/>
          </a:prstGeom>
          <a:solidFill>
            <a:srgbClr val="222A35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25375" tIns="12675" rIns="25375" bIns="126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Future Work Plan</a:t>
            </a:r>
            <a:endParaRPr sz="19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1"/>
          <p:cNvSpPr/>
          <p:nvPr/>
        </p:nvSpPr>
        <p:spPr>
          <a:xfrm>
            <a:off x="14886432" y="23113675"/>
            <a:ext cx="6806100" cy="400200"/>
          </a:xfrm>
          <a:prstGeom prst="rect">
            <a:avLst/>
          </a:prstGeom>
          <a:solidFill>
            <a:srgbClr val="222A35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25375" tIns="12675" rIns="25375" bIns="126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Conclusions</a:t>
            </a:r>
            <a:endParaRPr sz="19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109;p2">
            <a:extLst>
              <a:ext uri="{FF2B5EF4-FFF2-40B4-BE49-F238E27FC236}">
                <a16:creationId xmlns:a16="http://schemas.microsoft.com/office/drawing/2014/main" id="{BBCE0B4A-DD27-6A21-B306-9C93AB76CE82}"/>
              </a:ext>
            </a:extLst>
          </p:cNvPr>
          <p:cNvSpPr txBox="1"/>
          <p:nvPr/>
        </p:nvSpPr>
        <p:spPr>
          <a:xfrm>
            <a:off x="273336" y="2987281"/>
            <a:ext cx="11031900" cy="4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Advisor:</a:t>
            </a:r>
            <a:endParaRPr sz="1200" dirty="0"/>
          </a:p>
        </p:txBody>
      </p:sp>
      <p:pic>
        <p:nvPicPr>
          <p:cNvPr id="4" name="Picture 3" descr="A black and white sign with white text&#10;&#10;Description automatically generated">
            <a:extLst>
              <a:ext uri="{FF2B5EF4-FFF2-40B4-BE49-F238E27FC236}">
                <a16:creationId xmlns:a16="http://schemas.microsoft.com/office/drawing/2014/main" id="{EDEAF67A-D566-F616-4040-AC93FCEE55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3336" y="23147"/>
            <a:ext cx="4604877" cy="291594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"/>
          <p:cNvSpPr/>
          <p:nvPr/>
        </p:nvSpPr>
        <p:spPr>
          <a:xfrm>
            <a:off x="0" y="3"/>
            <a:ext cx="21945600" cy="3585900"/>
          </a:xfrm>
          <a:prstGeom prst="rect">
            <a:avLst/>
          </a:prstGeom>
          <a:solidFill>
            <a:srgbClr val="002244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51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2"/>
          <p:cNvSpPr/>
          <p:nvPr/>
        </p:nvSpPr>
        <p:spPr>
          <a:xfrm>
            <a:off x="5833079" y="0"/>
            <a:ext cx="9205500" cy="260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Project Title</a:t>
            </a:r>
            <a:endParaRPr sz="1200"/>
          </a:p>
          <a:p>
            <a:pPr marL="0" marR="0" lvl="0" indent="0" algn="l" rtl="0">
              <a:spcBef>
                <a:spcPts val="1500"/>
              </a:spcBef>
              <a:spcAft>
                <a:spcPts val="0"/>
              </a:spcAft>
              <a:buNone/>
            </a:pPr>
            <a:r>
              <a:rPr lang="en-US" sz="37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 Team #</a:t>
            </a:r>
            <a:endParaRPr sz="37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1500"/>
              </a:spcBef>
              <a:spcAft>
                <a:spcPts val="0"/>
              </a:spcAft>
              <a:buNone/>
            </a:pPr>
            <a:r>
              <a:rPr lang="en-US" sz="4000" b="1" i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Student Names</a:t>
            </a:r>
            <a:endParaRPr sz="4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2"/>
          <p:cNvSpPr txBox="1"/>
          <p:nvPr/>
        </p:nvSpPr>
        <p:spPr>
          <a:xfrm>
            <a:off x="17154144" y="194672"/>
            <a:ext cx="4318200" cy="2247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76175" tIns="38075" rIns="76175" bIns="380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5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Sponsor Logo</a:t>
            </a:r>
            <a:endParaRPr sz="120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2"/>
          <p:cNvSpPr txBox="1"/>
          <p:nvPr/>
        </p:nvSpPr>
        <p:spPr>
          <a:xfrm>
            <a:off x="273336" y="2987281"/>
            <a:ext cx="11031900" cy="4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Advisor:</a:t>
            </a:r>
            <a:endParaRPr sz="1200" dirty="0"/>
          </a:p>
        </p:txBody>
      </p:sp>
      <p:sp>
        <p:nvSpPr>
          <p:cNvPr id="113" name="Google Shape;113;p2"/>
          <p:cNvSpPr txBox="1"/>
          <p:nvPr/>
        </p:nvSpPr>
        <p:spPr>
          <a:xfrm>
            <a:off x="17055034" y="2739970"/>
            <a:ext cx="11031900" cy="4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Sponsor:</a:t>
            </a:r>
            <a:endParaRPr sz="1200"/>
          </a:p>
        </p:txBody>
      </p:sp>
      <p:sp>
        <p:nvSpPr>
          <p:cNvPr id="114" name="Google Shape;114;p2"/>
          <p:cNvSpPr/>
          <p:nvPr/>
        </p:nvSpPr>
        <p:spPr>
          <a:xfrm>
            <a:off x="256032" y="3703320"/>
            <a:ext cx="10460700" cy="400200"/>
          </a:xfrm>
          <a:prstGeom prst="rect">
            <a:avLst/>
          </a:prstGeom>
          <a:solidFill>
            <a:srgbClr val="222A35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25375" tIns="12675" rIns="25375" bIns="126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Project Introduction</a:t>
            </a:r>
            <a:endParaRPr sz="19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2"/>
          <p:cNvSpPr/>
          <p:nvPr/>
        </p:nvSpPr>
        <p:spPr>
          <a:xfrm>
            <a:off x="256032" y="9190460"/>
            <a:ext cx="10460700" cy="400200"/>
          </a:xfrm>
          <a:prstGeom prst="rect">
            <a:avLst/>
          </a:prstGeom>
          <a:solidFill>
            <a:srgbClr val="222A35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25375" tIns="12675" rIns="25375" bIns="126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Project Definition</a:t>
            </a:r>
            <a:endParaRPr sz="19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2"/>
          <p:cNvSpPr/>
          <p:nvPr/>
        </p:nvSpPr>
        <p:spPr>
          <a:xfrm>
            <a:off x="256032" y="15919412"/>
            <a:ext cx="10460700" cy="400200"/>
          </a:xfrm>
          <a:prstGeom prst="rect">
            <a:avLst/>
          </a:prstGeom>
          <a:solidFill>
            <a:srgbClr val="222A35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25375" tIns="12675" rIns="25375" bIns="126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Test Setup/Model Background</a:t>
            </a:r>
            <a:endParaRPr sz="19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2"/>
          <p:cNvSpPr/>
          <p:nvPr/>
        </p:nvSpPr>
        <p:spPr>
          <a:xfrm>
            <a:off x="256032" y="23248620"/>
            <a:ext cx="10460700" cy="400200"/>
          </a:xfrm>
          <a:prstGeom prst="rect">
            <a:avLst/>
          </a:prstGeom>
          <a:solidFill>
            <a:srgbClr val="222A35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25375" tIns="12675" rIns="25375" bIns="126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Results 1</a:t>
            </a:r>
            <a:endParaRPr sz="19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2"/>
          <p:cNvSpPr/>
          <p:nvPr/>
        </p:nvSpPr>
        <p:spPr>
          <a:xfrm>
            <a:off x="11228832" y="3703320"/>
            <a:ext cx="10460700" cy="400200"/>
          </a:xfrm>
          <a:prstGeom prst="rect">
            <a:avLst/>
          </a:prstGeom>
          <a:solidFill>
            <a:srgbClr val="222A35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25375" tIns="12675" rIns="25375" bIns="126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Results 2</a:t>
            </a:r>
            <a:endParaRPr sz="19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2"/>
          <p:cNvSpPr/>
          <p:nvPr/>
        </p:nvSpPr>
        <p:spPr>
          <a:xfrm>
            <a:off x="11228832" y="17775865"/>
            <a:ext cx="10460700" cy="400200"/>
          </a:xfrm>
          <a:prstGeom prst="rect">
            <a:avLst/>
          </a:prstGeom>
          <a:solidFill>
            <a:srgbClr val="222A35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25375" tIns="12675" rIns="25375" bIns="126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Future Work Plan</a:t>
            </a:r>
            <a:endParaRPr sz="19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2"/>
          <p:cNvSpPr/>
          <p:nvPr/>
        </p:nvSpPr>
        <p:spPr>
          <a:xfrm>
            <a:off x="11228832" y="23216545"/>
            <a:ext cx="10460700" cy="400200"/>
          </a:xfrm>
          <a:prstGeom prst="rect">
            <a:avLst/>
          </a:prstGeom>
          <a:solidFill>
            <a:srgbClr val="222A35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25375" tIns="12675" rIns="25375" bIns="126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Conclusions</a:t>
            </a:r>
            <a:endParaRPr sz="19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" name="Picture 3" descr="A black and white sign with white text&#10;&#10;Description automatically generated">
            <a:extLst>
              <a:ext uri="{FF2B5EF4-FFF2-40B4-BE49-F238E27FC236}">
                <a16:creationId xmlns:a16="http://schemas.microsoft.com/office/drawing/2014/main" id="{AE707BB5-3BAB-B9AD-E677-2C7A35BAAE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3336" y="23147"/>
            <a:ext cx="4604877" cy="291594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62</Words>
  <Application>Microsoft Office PowerPoint</Application>
  <PresentationFormat>Custom</PresentationFormat>
  <Paragraphs>29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SD Fall 2024</dc:creator>
  <cp:lastModifiedBy>Lee, Jason</cp:lastModifiedBy>
  <cp:revision>7</cp:revision>
  <dcterms:created xsi:type="dcterms:W3CDTF">2022-02-23T19:51:33Z</dcterms:created>
  <dcterms:modified xsi:type="dcterms:W3CDTF">2024-11-02T13:44:25Z</dcterms:modified>
</cp:coreProperties>
</file>