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21945600" cy="3291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133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5854"/>
    <p:restoredTop sz="94626"/>
  </p:normalViewPr>
  <p:slideViewPr>
    <p:cSldViewPr snapToGrid="0" snapToObjects="1">
      <p:cViewPr>
        <p:scale>
          <a:sx n="57" d="100"/>
          <a:sy n="57" d="100"/>
        </p:scale>
        <p:origin x="2440" y="-64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5920" y="5387342"/>
            <a:ext cx="18653760" cy="11460480"/>
          </a:xfrm>
        </p:spPr>
        <p:txBody>
          <a:bodyPr anchor="b"/>
          <a:lstStyle>
            <a:lvl1pPr algn="ctr">
              <a:defRPr sz="1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43200" y="17289782"/>
            <a:ext cx="16459200" cy="7947658"/>
          </a:xfrm>
        </p:spPr>
        <p:txBody>
          <a:bodyPr/>
          <a:lstStyle>
            <a:lvl1pPr marL="0" indent="0" algn="ctr">
              <a:buNone/>
              <a:defRPr sz="5760"/>
            </a:lvl1pPr>
            <a:lvl2pPr marL="1097280" indent="0" algn="ctr">
              <a:buNone/>
              <a:defRPr sz="4800"/>
            </a:lvl2pPr>
            <a:lvl3pPr marL="2194560" indent="0" algn="ctr">
              <a:buNone/>
              <a:defRPr sz="4320"/>
            </a:lvl3pPr>
            <a:lvl4pPr marL="3291840" indent="0" algn="ctr">
              <a:buNone/>
              <a:defRPr sz="3840"/>
            </a:lvl4pPr>
            <a:lvl5pPr marL="4389120" indent="0" algn="ctr">
              <a:buNone/>
              <a:defRPr sz="3840"/>
            </a:lvl5pPr>
            <a:lvl6pPr marL="5486400" indent="0" algn="ctr">
              <a:buNone/>
              <a:defRPr sz="3840"/>
            </a:lvl6pPr>
            <a:lvl7pPr marL="6583680" indent="0" algn="ctr">
              <a:buNone/>
              <a:defRPr sz="3840"/>
            </a:lvl7pPr>
            <a:lvl8pPr marL="7680960" indent="0" algn="ctr">
              <a:buNone/>
              <a:defRPr sz="3840"/>
            </a:lvl8pPr>
            <a:lvl9pPr marL="8778240" indent="0" algn="ctr">
              <a:buNone/>
              <a:defRPr sz="384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32DB2-0AAF-994C-8D5C-A0B5D5F81F48}" type="datetimeFigureOut">
              <a:rPr lang="en-US" smtClean="0"/>
              <a:t>4/11/24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AF438-834A-B949-8732-67CF020C22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7187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32DB2-0AAF-994C-8D5C-A0B5D5F81F48}" type="datetimeFigureOut">
              <a:rPr lang="en-US" smtClean="0"/>
              <a:t>4/11/24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AF438-834A-B949-8732-67CF020C22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5090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704821" y="1752600"/>
            <a:ext cx="4732020" cy="2789682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08761" y="1752600"/>
            <a:ext cx="13921740" cy="2789682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32DB2-0AAF-994C-8D5C-A0B5D5F81F48}" type="datetimeFigureOut">
              <a:rPr lang="en-US" smtClean="0"/>
              <a:t>4/11/24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AF438-834A-B949-8732-67CF020C22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1884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32DB2-0AAF-994C-8D5C-A0B5D5F81F48}" type="datetimeFigureOut">
              <a:rPr lang="en-US" smtClean="0"/>
              <a:t>4/11/24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AF438-834A-B949-8732-67CF020C22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3979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7331" y="8206749"/>
            <a:ext cx="18928080" cy="13693138"/>
          </a:xfrm>
        </p:spPr>
        <p:txBody>
          <a:bodyPr anchor="b"/>
          <a:lstStyle>
            <a:lvl1pPr>
              <a:defRPr sz="1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97331" y="22029429"/>
            <a:ext cx="18928080" cy="7200898"/>
          </a:xfrm>
        </p:spPr>
        <p:txBody>
          <a:bodyPr/>
          <a:lstStyle>
            <a:lvl1pPr marL="0" indent="0">
              <a:buNone/>
              <a:defRPr sz="5760">
                <a:solidFill>
                  <a:schemeClr val="tx1"/>
                </a:solidFill>
              </a:defRPr>
            </a:lvl1pPr>
            <a:lvl2pPr marL="109728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2pPr>
            <a:lvl3pPr marL="2194560" indent="0">
              <a:buNone/>
              <a:defRPr sz="4320">
                <a:solidFill>
                  <a:schemeClr val="tx1">
                    <a:tint val="75000"/>
                  </a:schemeClr>
                </a:solidFill>
              </a:defRPr>
            </a:lvl3pPr>
            <a:lvl4pPr marL="329184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4pPr>
            <a:lvl5pPr marL="438912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5pPr>
            <a:lvl6pPr marL="548640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6pPr>
            <a:lvl7pPr marL="658368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7pPr>
            <a:lvl8pPr marL="768096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8pPr>
            <a:lvl9pPr marL="877824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32DB2-0AAF-994C-8D5C-A0B5D5F81F48}" type="datetimeFigureOut">
              <a:rPr lang="en-US" smtClean="0"/>
              <a:t>4/11/24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AF438-834A-B949-8732-67CF020C22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5569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08760" y="8763000"/>
            <a:ext cx="9326880" cy="208864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09960" y="8763000"/>
            <a:ext cx="9326880" cy="208864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32DB2-0AAF-994C-8D5C-A0B5D5F81F48}" type="datetimeFigureOut">
              <a:rPr lang="en-US" smtClean="0"/>
              <a:t>4/11/24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AF438-834A-B949-8732-67CF020C22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6784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1618" y="1752607"/>
            <a:ext cx="18928080" cy="6362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1621" y="8069582"/>
            <a:ext cx="9284016" cy="3954778"/>
          </a:xfrm>
        </p:spPr>
        <p:txBody>
          <a:bodyPr anchor="b"/>
          <a:lstStyle>
            <a:lvl1pPr marL="0" indent="0">
              <a:buNone/>
              <a:defRPr sz="5760" b="1"/>
            </a:lvl1pPr>
            <a:lvl2pPr marL="1097280" indent="0">
              <a:buNone/>
              <a:defRPr sz="4800" b="1"/>
            </a:lvl2pPr>
            <a:lvl3pPr marL="2194560" indent="0">
              <a:buNone/>
              <a:defRPr sz="4320" b="1"/>
            </a:lvl3pPr>
            <a:lvl4pPr marL="3291840" indent="0">
              <a:buNone/>
              <a:defRPr sz="3840" b="1"/>
            </a:lvl4pPr>
            <a:lvl5pPr marL="4389120" indent="0">
              <a:buNone/>
              <a:defRPr sz="3840" b="1"/>
            </a:lvl5pPr>
            <a:lvl6pPr marL="5486400" indent="0">
              <a:buNone/>
              <a:defRPr sz="3840" b="1"/>
            </a:lvl6pPr>
            <a:lvl7pPr marL="6583680" indent="0">
              <a:buNone/>
              <a:defRPr sz="3840" b="1"/>
            </a:lvl7pPr>
            <a:lvl8pPr marL="7680960" indent="0">
              <a:buNone/>
              <a:defRPr sz="3840" b="1"/>
            </a:lvl8pPr>
            <a:lvl9pPr marL="8778240" indent="0">
              <a:buNone/>
              <a:defRPr sz="38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11621" y="12024360"/>
            <a:ext cx="9284016" cy="176860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109961" y="8069582"/>
            <a:ext cx="9329738" cy="3954778"/>
          </a:xfrm>
        </p:spPr>
        <p:txBody>
          <a:bodyPr anchor="b"/>
          <a:lstStyle>
            <a:lvl1pPr marL="0" indent="0">
              <a:buNone/>
              <a:defRPr sz="5760" b="1"/>
            </a:lvl1pPr>
            <a:lvl2pPr marL="1097280" indent="0">
              <a:buNone/>
              <a:defRPr sz="4800" b="1"/>
            </a:lvl2pPr>
            <a:lvl3pPr marL="2194560" indent="0">
              <a:buNone/>
              <a:defRPr sz="4320" b="1"/>
            </a:lvl3pPr>
            <a:lvl4pPr marL="3291840" indent="0">
              <a:buNone/>
              <a:defRPr sz="3840" b="1"/>
            </a:lvl4pPr>
            <a:lvl5pPr marL="4389120" indent="0">
              <a:buNone/>
              <a:defRPr sz="3840" b="1"/>
            </a:lvl5pPr>
            <a:lvl6pPr marL="5486400" indent="0">
              <a:buNone/>
              <a:defRPr sz="3840" b="1"/>
            </a:lvl6pPr>
            <a:lvl7pPr marL="6583680" indent="0">
              <a:buNone/>
              <a:defRPr sz="3840" b="1"/>
            </a:lvl7pPr>
            <a:lvl8pPr marL="7680960" indent="0">
              <a:buNone/>
              <a:defRPr sz="3840" b="1"/>
            </a:lvl8pPr>
            <a:lvl9pPr marL="8778240" indent="0">
              <a:buNone/>
              <a:defRPr sz="38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109961" y="12024360"/>
            <a:ext cx="9329738" cy="176860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32DB2-0AAF-994C-8D5C-A0B5D5F81F48}" type="datetimeFigureOut">
              <a:rPr lang="en-US" smtClean="0"/>
              <a:t>4/11/24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AF438-834A-B949-8732-67CF020C22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8272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32DB2-0AAF-994C-8D5C-A0B5D5F81F48}" type="datetimeFigureOut">
              <a:rPr lang="en-US" smtClean="0"/>
              <a:t>4/11/24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AF438-834A-B949-8732-67CF020C22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5651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32DB2-0AAF-994C-8D5C-A0B5D5F81F48}" type="datetimeFigureOut">
              <a:rPr lang="en-US" smtClean="0"/>
              <a:t>4/11/24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AF438-834A-B949-8732-67CF020C22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661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1619" y="2194560"/>
            <a:ext cx="7078027" cy="7680960"/>
          </a:xfrm>
        </p:spPr>
        <p:txBody>
          <a:bodyPr anchor="b"/>
          <a:lstStyle>
            <a:lvl1pPr>
              <a:defRPr sz="76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29738" y="4739647"/>
            <a:ext cx="11109960" cy="23393400"/>
          </a:xfrm>
        </p:spPr>
        <p:txBody>
          <a:bodyPr/>
          <a:lstStyle>
            <a:lvl1pPr>
              <a:defRPr sz="7680"/>
            </a:lvl1pPr>
            <a:lvl2pPr>
              <a:defRPr sz="6720"/>
            </a:lvl2pPr>
            <a:lvl3pPr>
              <a:defRPr sz="5760"/>
            </a:lvl3pPr>
            <a:lvl4pPr>
              <a:defRPr sz="4800"/>
            </a:lvl4pPr>
            <a:lvl5pPr>
              <a:defRPr sz="4800"/>
            </a:lvl5pPr>
            <a:lvl6pPr>
              <a:defRPr sz="4800"/>
            </a:lvl6pPr>
            <a:lvl7pPr>
              <a:defRPr sz="4800"/>
            </a:lvl7pPr>
            <a:lvl8pPr>
              <a:defRPr sz="4800"/>
            </a:lvl8pPr>
            <a:lvl9pPr>
              <a:defRPr sz="4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1619" y="9875520"/>
            <a:ext cx="7078027" cy="18295622"/>
          </a:xfrm>
        </p:spPr>
        <p:txBody>
          <a:bodyPr/>
          <a:lstStyle>
            <a:lvl1pPr marL="0" indent="0">
              <a:buNone/>
              <a:defRPr sz="3840"/>
            </a:lvl1pPr>
            <a:lvl2pPr marL="1097280" indent="0">
              <a:buNone/>
              <a:defRPr sz="3360"/>
            </a:lvl2pPr>
            <a:lvl3pPr marL="2194560" indent="0">
              <a:buNone/>
              <a:defRPr sz="2880"/>
            </a:lvl3pPr>
            <a:lvl4pPr marL="3291840" indent="0">
              <a:buNone/>
              <a:defRPr sz="2400"/>
            </a:lvl4pPr>
            <a:lvl5pPr marL="4389120" indent="0">
              <a:buNone/>
              <a:defRPr sz="2400"/>
            </a:lvl5pPr>
            <a:lvl6pPr marL="5486400" indent="0">
              <a:buNone/>
              <a:defRPr sz="2400"/>
            </a:lvl6pPr>
            <a:lvl7pPr marL="6583680" indent="0">
              <a:buNone/>
              <a:defRPr sz="2400"/>
            </a:lvl7pPr>
            <a:lvl8pPr marL="7680960" indent="0">
              <a:buNone/>
              <a:defRPr sz="2400"/>
            </a:lvl8pPr>
            <a:lvl9pPr marL="8778240" indent="0">
              <a:buNone/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32DB2-0AAF-994C-8D5C-A0B5D5F81F48}" type="datetimeFigureOut">
              <a:rPr lang="en-US" smtClean="0"/>
              <a:t>4/11/24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AF438-834A-B949-8732-67CF020C22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3719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1619" y="2194560"/>
            <a:ext cx="7078027" cy="7680960"/>
          </a:xfrm>
        </p:spPr>
        <p:txBody>
          <a:bodyPr anchor="b"/>
          <a:lstStyle>
            <a:lvl1pPr>
              <a:defRPr sz="76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329738" y="4739647"/>
            <a:ext cx="11109960" cy="23393400"/>
          </a:xfrm>
        </p:spPr>
        <p:txBody>
          <a:bodyPr anchor="t"/>
          <a:lstStyle>
            <a:lvl1pPr marL="0" indent="0">
              <a:buNone/>
              <a:defRPr sz="7680"/>
            </a:lvl1pPr>
            <a:lvl2pPr marL="1097280" indent="0">
              <a:buNone/>
              <a:defRPr sz="6720"/>
            </a:lvl2pPr>
            <a:lvl3pPr marL="2194560" indent="0">
              <a:buNone/>
              <a:defRPr sz="5760"/>
            </a:lvl3pPr>
            <a:lvl4pPr marL="3291840" indent="0">
              <a:buNone/>
              <a:defRPr sz="4800"/>
            </a:lvl4pPr>
            <a:lvl5pPr marL="4389120" indent="0">
              <a:buNone/>
              <a:defRPr sz="4800"/>
            </a:lvl5pPr>
            <a:lvl6pPr marL="5486400" indent="0">
              <a:buNone/>
              <a:defRPr sz="4800"/>
            </a:lvl6pPr>
            <a:lvl7pPr marL="6583680" indent="0">
              <a:buNone/>
              <a:defRPr sz="4800"/>
            </a:lvl7pPr>
            <a:lvl8pPr marL="7680960" indent="0">
              <a:buNone/>
              <a:defRPr sz="4800"/>
            </a:lvl8pPr>
            <a:lvl9pPr marL="8778240" indent="0">
              <a:buNone/>
              <a:defRPr sz="48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1619" y="9875520"/>
            <a:ext cx="7078027" cy="18295622"/>
          </a:xfrm>
        </p:spPr>
        <p:txBody>
          <a:bodyPr/>
          <a:lstStyle>
            <a:lvl1pPr marL="0" indent="0">
              <a:buNone/>
              <a:defRPr sz="3840"/>
            </a:lvl1pPr>
            <a:lvl2pPr marL="1097280" indent="0">
              <a:buNone/>
              <a:defRPr sz="3360"/>
            </a:lvl2pPr>
            <a:lvl3pPr marL="2194560" indent="0">
              <a:buNone/>
              <a:defRPr sz="2880"/>
            </a:lvl3pPr>
            <a:lvl4pPr marL="3291840" indent="0">
              <a:buNone/>
              <a:defRPr sz="2400"/>
            </a:lvl4pPr>
            <a:lvl5pPr marL="4389120" indent="0">
              <a:buNone/>
              <a:defRPr sz="2400"/>
            </a:lvl5pPr>
            <a:lvl6pPr marL="5486400" indent="0">
              <a:buNone/>
              <a:defRPr sz="2400"/>
            </a:lvl6pPr>
            <a:lvl7pPr marL="6583680" indent="0">
              <a:buNone/>
              <a:defRPr sz="2400"/>
            </a:lvl7pPr>
            <a:lvl8pPr marL="7680960" indent="0">
              <a:buNone/>
              <a:defRPr sz="2400"/>
            </a:lvl8pPr>
            <a:lvl9pPr marL="8778240" indent="0">
              <a:buNone/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32DB2-0AAF-994C-8D5C-A0B5D5F81F48}" type="datetimeFigureOut">
              <a:rPr lang="en-US" smtClean="0"/>
              <a:t>4/11/24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AF438-834A-B949-8732-67CF020C22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5734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08760" y="1752607"/>
            <a:ext cx="18928080" cy="6362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08760" y="8763000"/>
            <a:ext cx="18928080" cy="208864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8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D32DB2-0AAF-994C-8D5C-A0B5D5F81F48}" type="datetimeFigureOut">
              <a:rPr lang="en-US" smtClean="0"/>
              <a:t>4/11/24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AAF438-834A-B949-8732-67CF020C22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6889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194560" rtl="0" eaLnBrk="1" latinLnBrk="0" hangingPunct="1">
        <a:lnSpc>
          <a:spcPct val="90000"/>
        </a:lnSpc>
        <a:spcBef>
          <a:spcPct val="0"/>
        </a:spcBef>
        <a:buNone/>
        <a:defRPr sz="105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48640" indent="-548640" algn="l" defTabSz="219456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6720" kern="1200">
          <a:solidFill>
            <a:schemeClr val="tx1"/>
          </a:solidFill>
          <a:latin typeface="+mn-lt"/>
          <a:ea typeface="+mn-ea"/>
          <a:cs typeface="+mn-cs"/>
        </a:defRPr>
      </a:lvl1pPr>
      <a:lvl2pPr marL="164592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2pPr>
      <a:lvl3pPr marL="274320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3pPr>
      <a:lvl4pPr marL="384048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4pPr>
      <a:lvl5pPr marL="493776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5pPr>
      <a:lvl6pPr marL="603504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6pPr>
      <a:lvl7pPr marL="713232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7pPr>
      <a:lvl8pPr marL="822960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8pPr>
      <a:lvl9pPr marL="932688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1pPr>
      <a:lvl2pPr marL="109728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2pPr>
      <a:lvl3pPr marL="219456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3pPr>
      <a:lvl4pPr marL="329184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4pPr>
      <a:lvl5pPr marL="438912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5pPr>
      <a:lvl6pPr marL="548640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6pPr>
      <a:lvl7pPr marL="658368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7pPr>
      <a:lvl8pPr marL="768096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8pPr>
      <a:lvl9pPr marL="877824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98F138D-50D4-0D4F-8433-77AB10AF6113}"/>
              </a:ext>
            </a:extLst>
          </p:cNvPr>
          <p:cNvSpPr/>
          <p:nvPr/>
        </p:nvSpPr>
        <p:spPr>
          <a:xfrm>
            <a:off x="0" y="0"/>
            <a:ext cx="21945600" cy="3419061"/>
          </a:xfrm>
          <a:prstGeom prst="rect">
            <a:avLst/>
          </a:prstGeom>
          <a:solidFill>
            <a:srgbClr val="00133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/>
              <a:t>Project Title</a:t>
            </a:r>
          </a:p>
          <a:p>
            <a:pPr algn="ctr">
              <a:spcBef>
                <a:spcPts val="1200"/>
              </a:spcBef>
            </a:pPr>
            <a:r>
              <a:rPr lang="en-US" sz="3600" dirty="0"/>
              <a:t>ECE Team 2299: Student1, Student 2, Student 3</a:t>
            </a:r>
          </a:p>
          <a:p>
            <a:pPr algn="ctr"/>
            <a:r>
              <a:rPr lang="en-US" sz="3600" dirty="0"/>
              <a:t>Faculty Advisor: Dr……. Industry Advisor: …… </a:t>
            </a:r>
          </a:p>
          <a:p>
            <a:pPr algn="ctr"/>
            <a:r>
              <a:rPr lang="en-US" sz="3600" dirty="0"/>
              <a:t>Sponsor: Name of the sponsor entity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B23D00C-A465-7E41-A016-302A7417CBA8}"/>
              </a:ext>
            </a:extLst>
          </p:cNvPr>
          <p:cNvSpPr/>
          <p:nvPr/>
        </p:nvSpPr>
        <p:spPr>
          <a:xfrm>
            <a:off x="0" y="30632400"/>
            <a:ext cx="21945600" cy="2286000"/>
          </a:xfrm>
          <a:prstGeom prst="rect">
            <a:avLst/>
          </a:prstGeom>
          <a:solidFill>
            <a:srgbClr val="00133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C4F07EF-91D8-514F-A04D-E20E38CDAB62}"/>
              </a:ext>
            </a:extLst>
          </p:cNvPr>
          <p:cNvSpPr/>
          <p:nvPr/>
        </p:nvSpPr>
        <p:spPr>
          <a:xfrm>
            <a:off x="514350" y="590550"/>
            <a:ext cx="2762250" cy="22098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/>
              <a:t>Sponsor’s logo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4B61177-3139-C54C-9387-94A6E75B3F2A}"/>
              </a:ext>
            </a:extLst>
          </p:cNvPr>
          <p:cNvSpPr/>
          <p:nvPr/>
        </p:nvSpPr>
        <p:spPr>
          <a:xfrm>
            <a:off x="19758991" y="30890817"/>
            <a:ext cx="1996109" cy="179732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QR code of your project website</a:t>
            </a:r>
          </a:p>
        </p:txBody>
      </p:sp>
      <p:pic>
        <p:nvPicPr>
          <p:cNvPr id="3" name="Picture 2" descr="A black and white logo&#10;&#10;Description automatically generated">
            <a:extLst>
              <a:ext uri="{FF2B5EF4-FFF2-40B4-BE49-F238E27FC236}">
                <a16:creationId xmlns:a16="http://schemas.microsoft.com/office/drawing/2014/main" id="{AB2E95EA-2D75-208F-D904-FFD5ED8AC39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8232" y="31064354"/>
            <a:ext cx="4369885" cy="1525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75246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</TotalTime>
  <Words>37</Words>
  <Application>Microsoft Macintosh PowerPoint</Application>
  <PresentationFormat>Custom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Zhang, Liang</dc:creator>
  <cp:lastModifiedBy>Zhang, Liang</cp:lastModifiedBy>
  <cp:revision>2</cp:revision>
  <dcterms:created xsi:type="dcterms:W3CDTF">2022-03-29T02:24:48Z</dcterms:created>
  <dcterms:modified xsi:type="dcterms:W3CDTF">2024-04-11T11:30:16Z</dcterms:modified>
</cp:coreProperties>
</file>