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32918400" cx="219456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G/bf9JKuePol13VAZ1D5Jq3u8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397238" y="685800"/>
            <a:ext cx="406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397238" y="685800"/>
            <a:ext cx="406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397238" y="685800"/>
            <a:ext cx="406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645920" y="5387342"/>
            <a:ext cx="18653700" cy="11460600"/>
          </a:xfrm>
          <a:prstGeom prst="rect">
            <a:avLst/>
          </a:prstGeom>
          <a:noFill/>
          <a:ln>
            <a:noFill/>
          </a:ln>
        </p:spPr>
        <p:txBody>
          <a:bodyPr anchorCtr="0" anchor="b" bIns="38075" lIns="76175" spcFirstLastPara="1" rIns="76175" wrap="square" tIns="380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Calibri"/>
              <a:buNone/>
              <a:defRPr sz="150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2743200" y="17289782"/>
            <a:ext cx="16459200" cy="79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rmAutofit/>
          </a:bodyPr>
          <a:lstStyle>
            <a:lvl1pPr lvl="0" algn="ctr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/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lvl="6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lvl="7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lvl="8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150876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7269480" y="30510488"/>
            <a:ext cx="740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1549908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1508760" y="1752608"/>
            <a:ext cx="189282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529590" y="9742050"/>
            <a:ext cx="20886300" cy="18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indent="-32385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indent="-32385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indent="-32385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indent="-32385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indent="-32385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indent="-32385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indent="-32385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indent="-32385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150876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7269480" y="30510488"/>
            <a:ext cx="740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1549908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122542" y="13335001"/>
            <a:ext cx="27896700" cy="47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-5478748" y="8740051"/>
            <a:ext cx="27896700" cy="139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indent="-32385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indent="-32385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indent="-32385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indent="-32385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indent="-32385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indent="-32385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indent="-32385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indent="-32385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150876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7269480" y="30510488"/>
            <a:ext cx="740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1549908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1508760" y="1752608"/>
            <a:ext cx="189282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1508760" y="8763000"/>
            <a:ext cx="18928200" cy="208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indent="-32385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indent="-32385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indent="-32385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indent="-32385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indent="-32385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indent="-32385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indent="-32385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indent="-32385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150876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7269480" y="30510488"/>
            <a:ext cx="740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1549908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1497331" y="8206750"/>
            <a:ext cx="18928200" cy="13693200"/>
          </a:xfrm>
          <a:prstGeom prst="rect">
            <a:avLst/>
          </a:prstGeom>
          <a:noFill/>
          <a:ln>
            <a:noFill/>
          </a:ln>
        </p:spPr>
        <p:txBody>
          <a:bodyPr anchorCtr="0" anchor="b" bIns="38075" lIns="76175" spcFirstLastPara="1" rIns="76175" wrap="square" tIns="380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Calibri"/>
              <a:buNone/>
              <a:defRPr sz="150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1497331" y="22029430"/>
            <a:ext cx="18928200" cy="72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000"/>
              <a:buNone/>
              <a:defRPr sz="5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150876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7269480" y="30510488"/>
            <a:ext cx="740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1549908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1508760" y="1752608"/>
            <a:ext cx="189282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1508760" y="8763000"/>
            <a:ext cx="9327000" cy="208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indent="-32385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indent="-32385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indent="-32385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indent="-32385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indent="-32385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indent="-32385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indent="-32385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indent="-32385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11109960" y="8763000"/>
            <a:ext cx="9327000" cy="208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indent="-32385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indent="-32385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indent="-32385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indent="-32385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indent="-32385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indent="-32385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indent="-32385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indent="-32385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150876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7269480" y="30510488"/>
            <a:ext cx="740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1549908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1511618" y="1752608"/>
            <a:ext cx="189282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1511621" y="8069583"/>
            <a:ext cx="9284100" cy="39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38075" lIns="76175" spcFirstLastPara="1" rIns="76175" wrap="square" tIns="380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b="1" sz="6000"/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/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6pPr>
            <a:lvl7pPr indent="-2286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7pPr>
            <a:lvl8pPr indent="-2286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8pPr>
            <a:lvl9pPr indent="-2286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1511621" y="12024360"/>
            <a:ext cx="9284100" cy="176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indent="-32385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indent="-32385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indent="-32385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indent="-32385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indent="-32385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indent="-32385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indent="-32385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indent="-32385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11109962" y="8069583"/>
            <a:ext cx="9329700" cy="39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38075" lIns="76175" spcFirstLastPara="1" rIns="76175" wrap="square" tIns="380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b="1" sz="6000"/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b="1" sz="5000"/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/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6pPr>
            <a:lvl7pPr indent="-2286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7pPr>
            <a:lvl8pPr indent="-2286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8pPr>
            <a:lvl9pPr indent="-2286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b="1" sz="40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11109962" y="12024360"/>
            <a:ext cx="9329700" cy="176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1pPr>
            <a:lvl2pPr indent="-32385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2pPr>
            <a:lvl3pPr indent="-32385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3pPr>
            <a:lvl4pPr indent="-32385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4pPr>
            <a:lvl5pPr indent="-32385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5pPr>
            <a:lvl6pPr indent="-32385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6pPr>
            <a:lvl7pPr indent="-32385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7pPr>
            <a:lvl8pPr indent="-32385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8pPr>
            <a:lvl9pPr indent="-32385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150876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7269480" y="30510488"/>
            <a:ext cx="740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1549908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1508760" y="1752608"/>
            <a:ext cx="189282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150876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7269480" y="30510488"/>
            <a:ext cx="740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1549908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150876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7269480" y="30510488"/>
            <a:ext cx="740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1549908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1511618" y="2194560"/>
            <a:ext cx="7077900" cy="76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38075" lIns="76175" spcFirstLastPara="1" rIns="76175" wrap="square" tIns="380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9329738" y="4739648"/>
            <a:ext cx="11109900" cy="233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rmAutofit/>
          </a:bodyPr>
          <a:lstStyle>
            <a:lvl1pPr indent="-736600" lvl="0" marL="45720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1pPr>
            <a:lvl2pPr indent="-6731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7000"/>
              <a:buChar char="•"/>
              <a:defRPr sz="7000"/>
            </a:lvl2pPr>
            <a:lvl3pPr indent="-609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  <a:defRPr sz="6000"/>
            </a:lvl3pPr>
            <a:lvl4pPr indent="-5461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4pPr>
            <a:lvl5pPr indent="-5461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5pPr>
            <a:lvl6pPr indent="-5461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6pPr>
            <a:lvl7pPr indent="-5461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7pPr>
            <a:lvl8pPr indent="-5461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8pPr>
            <a:lvl9pPr indent="-5461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1511618" y="9875520"/>
            <a:ext cx="7077900" cy="182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6pPr>
            <a:lvl7pPr indent="-2286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7pPr>
            <a:lvl8pPr indent="-2286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8pPr>
            <a:lvl9pPr indent="-2286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150876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7269480" y="30510488"/>
            <a:ext cx="740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1549908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511618" y="2194560"/>
            <a:ext cx="7077900" cy="76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38075" lIns="76175" spcFirstLastPara="1" rIns="76175" wrap="square" tIns="380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9329738" y="4739648"/>
            <a:ext cx="11109900" cy="23393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511618" y="9875520"/>
            <a:ext cx="7077900" cy="182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6pPr>
            <a:lvl7pPr indent="-2286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7pPr>
            <a:lvl8pPr indent="-2286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8pPr>
            <a:lvl9pPr indent="-2286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150876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7269480" y="30510488"/>
            <a:ext cx="740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1549908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1508760" y="1752608"/>
            <a:ext cx="189282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Calibri"/>
              <a:buNone/>
              <a:defRPr b="0" i="0" sz="1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1508760" y="8763000"/>
            <a:ext cx="18928200" cy="208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normAutofit/>
          </a:bodyPr>
          <a:lstStyle>
            <a:lvl1pPr indent="-673100" lvl="0" marL="457200" marR="0" rtl="0" algn="l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rial"/>
              <a:buChar char="•"/>
              <a:defRPr b="0" i="0" sz="7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09600" lvl="1" marL="914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46100" lvl="2" marL="1371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•"/>
              <a:defRPr b="0" i="0" sz="5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514350" lvl="3" marL="18288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14350" lvl="4" marL="22860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514350" lvl="5" marL="2743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14350" lvl="6" marL="3200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14350" lvl="7" marL="3657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14350" lvl="8" marL="41148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150876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3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7269480" y="30510488"/>
            <a:ext cx="7406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3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15499080" y="30510488"/>
            <a:ext cx="49377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075" lIns="76175" spcFirstLastPara="1" rIns="76175" wrap="square" tIns="380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3"/>
            <a:ext cx="21945600" cy="3585900"/>
          </a:xfrm>
          <a:prstGeom prst="rect">
            <a:avLst/>
          </a:prstGeom>
          <a:solidFill>
            <a:srgbClr val="00224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b="0" i="0" sz="15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5833079" y="0"/>
            <a:ext cx="9205500" cy="26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Project Title</a:t>
            </a:r>
            <a:endParaRPr sz="1200"/>
          </a:p>
          <a:p>
            <a:pPr indent="0" lvl="0" marL="0" marR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b="1" i="0" lang="en-US" sz="3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 Team #</a:t>
            </a:r>
            <a:endParaRPr b="0" i="0" sz="3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b="1" i="1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Student Names</a:t>
            </a:r>
            <a:endParaRPr b="0" i="0" sz="4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7155324" y="194672"/>
            <a:ext cx="4318200" cy="2247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8075" lIns="76175" spcFirstLastPara="1" rIns="76175" wrap="square" tIns="380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Sponsor Logo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7055034" y="2739970"/>
            <a:ext cx="110319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Sponsor:</a:t>
            </a:r>
            <a:endParaRPr sz="1200"/>
          </a:p>
        </p:txBody>
      </p:sp>
      <p:sp>
        <p:nvSpPr>
          <p:cNvPr id="88" name="Google Shape;88;p1"/>
          <p:cNvSpPr/>
          <p:nvPr/>
        </p:nvSpPr>
        <p:spPr>
          <a:xfrm>
            <a:off x="256032" y="3703320"/>
            <a:ext cx="68061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Abstract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256032" y="11179280"/>
            <a:ext cx="68061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Introduction/Motivation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56032" y="20994332"/>
            <a:ext cx="68061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Test Setup/Model Background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7571232" y="3703320"/>
            <a:ext cx="68061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1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7571232" y="19456075"/>
            <a:ext cx="68061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2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4886432" y="3703320"/>
            <a:ext cx="68061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3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4886432" y="13421035"/>
            <a:ext cx="68061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Future Work Plan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4886432" y="23113675"/>
            <a:ext cx="68061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3666275"/>
            <a:ext cx="9753600" cy="33147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56036" y="3090524"/>
            <a:ext cx="110319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Advisor:</a:t>
            </a:r>
            <a:endParaRPr sz="1200"/>
          </a:p>
        </p:txBody>
      </p:sp>
      <p:pic>
        <p:nvPicPr>
          <p:cNvPr id="98" name="Google Shape;98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1000" y="152399"/>
            <a:ext cx="4639911" cy="293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/>
          <p:nvPr/>
        </p:nvSpPr>
        <p:spPr>
          <a:xfrm>
            <a:off x="0" y="3"/>
            <a:ext cx="21945600" cy="3585900"/>
          </a:xfrm>
          <a:prstGeom prst="rect">
            <a:avLst/>
          </a:prstGeom>
          <a:solidFill>
            <a:srgbClr val="002244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sz="15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5833079" y="0"/>
            <a:ext cx="9205500" cy="26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Project Title</a:t>
            </a:r>
            <a:endParaRPr sz="1200"/>
          </a:p>
          <a:p>
            <a:pPr indent="0" lvl="0" marL="0" marR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b="1" lang="en-US" sz="3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 Team #</a:t>
            </a:r>
            <a:endParaRPr sz="3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b="1" i="1" lang="en-US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Student Names</a:t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17154144" y="194672"/>
            <a:ext cx="4318200" cy="2247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8075" lIns="76175" spcFirstLastPara="1" rIns="76175" wrap="square" tIns="380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Sponsor Logo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17055034" y="2739970"/>
            <a:ext cx="110319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Sponsor:</a:t>
            </a:r>
            <a:endParaRPr sz="1200"/>
          </a:p>
        </p:txBody>
      </p:sp>
      <p:sp>
        <p:nvSpPr>
          <p:cNvPr id="107" name="Google Shape;107;p2"/>
          <p:cNvSpPr/>
          <p:nvPr/>
        </p:nvSpPr>
        <p:spPr>
          <a:xfrm>
            <a:off x="256032" y="3703320"/>
            <a:ext cx="104607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Abstract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256032" y="9190460"/>
            <a:ext cx="104607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Introduction/Motivation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256032" y="15919412"/>
            <a:ext cx="104607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Test Setup/Model Background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256032" y="23248620"/>
            <a:ext cx="104607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1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11228832" y="3703320"/>
            <a:ext cx="104607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2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11228832" y="17775865"/>
            <a:ext cx="104607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Future Work Plan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11228832" y="23216545"/>
            <a:ext cx="10460700" cy="400200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675" lIns="25375" spcFirstLastPara="1" rIns="25375" wrap="square" tIns="12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  <a:endParaRPr b="1"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256036" y="3090524"/>
            <a:ext cx="110319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8075" lIns="76175" spcFirstLastPara="1" rIns="76175" wrap="square" tIns="380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Advisor:</a:t>
            </a:r>
            <a:endParaRPr sz="1200"/>
          </a:p>
        </p:txBody>
      </p:sp>
      <p:pic>
        <p:nvPicPr>
          <p:cNvPr id="115" name="Google Shape;1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000" y="152399"/>
            <a:ext cx="4639911" cy="293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2022-02-23T19:51:33Z</dcterms:created>
  <dc:creator>SD ME Fall 2022</dc:creator>
</cp:coreProperties>
</file>