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6576000" cy="2743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4B43"/>
    <a:srgbClr val="182A60"/>
    <a:srgbClr val="0F1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28" d="100"/>
          <a:sy n="28" d="100"/>
        </p:scale>
        <p:origin x="167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EE1D2B1-817D-F4C1-7FC4-D39AC6435A36}"/>
              </a:ext>
            </a:extLst>
          </p:cNvPr>
          <p:cNvSpPr/>
          <p:nvPr userDrawn="1"/>
        </p:nvSpPr>
        <p:spPr>
          <a:xfrm>
            <a:off x="0" y="0"/>
            <a:ext cx="36576000" cy="3491345"/>
          </a:xfrm>
          <a:prstGeom prst="rect">
            <a:avLst/>
          </a:prstGeom>
          <a:solidFill>
            <a:srgbClr val="182A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AB5FC4-23E9-5549-9C1C-D8A17F0C476F}"/>
              </a:ext>
            </a:extLst>
          </p:cNvPr>
          <p:cNvSpPr/>
          <p:nvPr userDrawn="1"/>
        </p:nvSpPr>
        <p:spPr>
          <a:xfrm>
            <a:off x="0" y="26517600"/>
            <a:ext cx="36576000" cy="914400"/>
          </a:xfrm>
          <a:prstGeom prst="rect">
            <a:avLst/>
          </a:prstGeom>
          <a:solidFill>
            <a:srgbClr val="182A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2BDE476-C50A-954E-71C2-8CBA27EAA0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717828" y="821170"/>
            <a:ext cx="11697780" cy="184900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B2DDC92-0BFA-8A13-D01D-BCDF886B24EF}"/>
              </a:ext>
            </a:extLst>
          </p:cNvPr>
          <p:cNvSpPr/>
          <p:nvPr userDrawn="1"/>
        </p:nvSpPr>
        <p:spPr>
          <a:xfrm>
            <a:off x="0" y="26028940"/>
            <a:ext cx="36576000" cy="415636"/>
          </a:xfrm>
          <a:prstGeom prst="rect">
            <a:avLst/>
          </a:prstGeom>
          <a:solidFill>
            <a:srgbClr val="F04B4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52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CEA1-2A7A-2145-A9A8-A5F1DC9BEF57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BC0F-72A0-0445-AB86-C275EDC6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06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2" y="1460500"/>
            <a:ext cx="7886700" cy="232473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2" y="1460500"/>
            <a:ext cx="23202900" cy="232473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CEA1-2A7A-2145-A9A8-A5F1DC9BEF57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BC0F-72A0-0445-AB86-C275EDC6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02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CEA1-2A7A-2145-A9A8-A5F1DC9BEF57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BC0F-72A0-0445-AB86-C275EDC6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35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2" y="6838958"/>
            <a:ext cx="31546800" cy="11410948"/>
          </a:xfrm>
        </p:spPr>
        <p:txBody>
          <a:bodyPr anchor="b"/>
          <a:lstStyle>
            <a:lvl1pPr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2" y="18357858"/>
            <a:ext cx="31546800" cy="6000748"/>
          </a:xfrm>
        </p:spPr>
        <p:txBody>
          <a:bodyPr/>
          <a:lstStyle>
            <a:lvl1pPr marL="0" indent="0">
              <a:buNone/>
              <a:defRPr sz="9600">
                <a:solidFill>
                  <a:schemeClr val="tx1"/>
                </a:solidFill>
              </a:defRPr>
            </a:lvl1pPr>
            <a:lvl2pPr marL="182880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CEA1-2A7A-2145-A9A8-A5F1DC9BEF57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BC0F-72A0-0445-AB86-C275EDC6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99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7302500"/>
            <a:ext cx="15544800" cy="17405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7302500"/>
            <a:ext cx="15544800" cy="17405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CEA1-2A7A-2145-A9A8-A5F1DC9BEF57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BC0F-72A0-0445-AB86-C275EDC6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74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460506"/>
            <a:ext cx="31546800" cy="53022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8" y="6724652"/>
            <a:ext cx="15473360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8" y="10020300"/>
            <a:ext cx="15473360" cy="14738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2" y="6724652"/>
            <a:ext cx="15549564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2" y="10020300"/>
            <a:ext cx="15549564" cy="14738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CEA1-2A7A-2145-A9A8-A5F1DC9BEF57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BC0F-72A0-0445-AB86-C275EDC6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1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CEA1-2A7A-2145-A9A8-A5F1DC9BEF57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BC0F-72A0-0445-AB86-C275EDC6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41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CEA1-2A7A-2145-A9A8-A5F1DC9BEF57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BC0F-72A0-0445-AB86-C275EDC6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55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828800"/>
            <a:ext cx="11796712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3949706"/>
            <a:ext cx="18516600" cy="19494500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229600"/>
            <a:ext cx="11796712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CEA1-2A7A-2145-A9A8-A5F1DC9BEF57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BC0F-72A0-0445-AB86-C275EDC6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94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828800"/>
            <a:ext cx="11796712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3949706"/>
            <a:ext cx="18516600" cy="19494500"/>
          </a:xfrm>
        </p:spPr>
        <p:txBody>
          <a:bodyPr anchor="t"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229600"/>
            <a:ext cx="11796712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CEA1-2A7A-2145-A9A8-A5F1DC9BEF57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BC0F-72A0-0445-AB86-C275EDC6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023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460506"/>
            <a:ext cx="31546800" cy="530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7302500"/>
            <a:ext cx="31546800" cy="174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25425406"/>
            <a:ext cx="8229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CCEA1-2A7A-2145-A9A8-A5F1DC9BEF57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25425406"/>
            <a:ext cx="123444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25425406"/>
            <a:ext cx="8229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0BC0F-72A0-0445-AB86-C275EDC6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162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57600" rtl="0" eaLnBrk="1" latinLnBrk="0" hangingPunct="1">
        <a:lnSpc>
          <a:spcPct val="90000"/>
        </a:lnSpc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0" indent="-914400" algn="l" defTabSz="3657600" rtl="0" eaLnBrk="1" latinLnBrk="0" hangingPunct="1">
        <a:lnSpc>
          <a:spcPct val="90000"/>
        </a:lnSpc>
        <a:spcBef>
          <a:spcPts val="4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2872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Larosa, Christopher</dc:creator>
  <cp:lastModifiedBy>Bullock, Monica</cp:lastModifiedBy>
  <cp:revision>3</cp:revision>
  <dcterms:created xsi:type="dcterms:W3CDTF">2023-11-02T23:45:16Z</dcterms:created>
  <dcterms:modified xsi:type="dcterms:W3CDTF">2023-11-03T15:31:48Z</dcterms:modified>
</cp:coreProperties>
</file>