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4B43"/>
    <a:srgbClr val="182A60"/>
    <a:srgbClr val="0F1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31" d="100"/>
          <a:sy n="31" d="100"/>
        </p:scale>
        <p:origin x="7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E1D2B1-817D-F4C1-7FC4-D39AC6435A36}"/>
              </a:ext>
            </a:extLst>
          </p:cNvPr>
          <p:cNvSpPr/>
          <p:nvPr userDrawn="1"/>
        </p:nvSpPr>
        <p:spPr>
          <a:xfrm>
            <a:off x="0" y="0"/>
            <a:ext cx="36576000" cy="3491345"/>
          </a:xfrm>
          <a:prstGeom prst="rect">
            <a:avLst/>
          </a:prstGeom>
          <a:solidFill>
            <a:srgbClr val="182A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AB5FC4-23E9-5549-9C1C-D8A17F0C476F}"/>
              </a:ext>
            </a:extLst>
          </p:cNvPr>
          <p:cNvSpPr/>
          <p:nvPr userDrawn="1"/>
        </p:nvSpPr>
        <p:spPr>
          <a:xfrm>
            <a:off x="0" y="26517600"/>
            <a:ext cx="36576000" cy="914400"/>
          </a:xfrm>
          <a:prstGeom prst="rect">
            <a:avLst/>
          </a:prstGeom>
          <a:solidFill>
            <a:srgbClr val="182A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2BDE476-C50A-954E-71C2-8CBA27EAA0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717828" y="821170"/>
            <a:ext cx="11697780" cy="184900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B2DDC92-0BFA-8A13-D01D-BCDF886B24EF}"/>
              </a:ext>
            </a:extLst>
          </p:cNvPr>
          <p:cNvSpPr/>
          <p:nvPr userDrawn="1"/>
        </p:nvSpPr>
        <p:spPr>
          <a:xfrm>
            <a:off x="0" y="26028940"/>
            <a:ext cx="36576000" cy="415636"/>
          </a:xfrm>
          <a:prstGeom prst="rect">
            <a:avLst/>
          </a:prstGeom>
          <a:solidFill>
            <a:srgbClr val="F04B4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5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0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60500"/>
            <a:ext cx="788670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60500"/>
            <a:ext cx="23202900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0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3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9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724652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020300"/>
            <a:ext cx="1554956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1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4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5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6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9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6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CEA1-2A7A-2145-A9A8-A5F1DC9BEF57}" type="datetimeFigureOut">
              <a:rPr lang="en-US" smtClean="0"/>
              <a:t>11/2/23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2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CCEA1-2A7A-2145-A9A8-A5F1DC9BEF57}" type="datetimeFigureOut">
              <a:rPr lang="en-US" smtClean="0"/>
              <a:t>11/2/23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0BC0F-72A0-0445-AB86-C275EDC6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6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2872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Larosa, Christopher</dc:creator>
  <cp:lastModifiedBy>Larosa, Christopher</cp:lastModifiedBy>
  <cp:revision>3</cp:revision>
  <dcterms:created xsi:type="dcterms:W3CDTF">2023-11-02T23:45:16Z</dcterms:created>
  <dcterms:modified xsi:type="dcterms:W3CDTF">2023-11-02T23:51:29Z</dcterms:modified>
</cp:coreProperties>
</file>