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B43"/>
    <a:srgbClr val="182A60"/>
    <a:srgbClr val="0F1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23" d="100"/>
          <a:sy n="23" d="100"/>
        </p:scale>
        <p:origin x="32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5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90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E1D2B1-817D-F4C1-7FC4-D39AC6435A36}"/>
              </a:ext>
            </a:extLst>
          </p:cNvPr>
          <p:cNvSpPr/>
          <p:nvPr userDrawn="1"/>
        </p:nvSpPr>
        <p:spPr>
          <a:xfrm>
            <a:off x="0" y="1"/>
            <a:ext cx="21945600" cy="3204208"/>
          </a:xfrm>
          <a:prstGeom prst="rect">
            <a:avLst/>
          </a:prstGeom>
          <a:solidFill>
            <a:srgbClr val="182A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AB5FC4-23E9-5549-9C1C-D8A17F0C476F}"/>
              </a:ext>
            </a:extLst>
          </p:cNvPr>
          <p:cNvSpPr/>
          <p:nvPr userDrawn="1"/>
        </p:nvSpPr>
        <p:spPr>
          <a:xfrm>
            <a:off x="0" y="31821120"/>
            <a:ext cx="21945600" cy="1097280"/>
          </a:xfrm>
          <a:prstGeom prst="rect">
            <a:avLst/>
          </a:prstGeom>
          <a:solidFill>
            <a:srgbClr val="182A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2DDC92-0BFA-8A13-D01D-BCDF886B24EF}"/>
              </a:ext>
            </a:extLst>
          </p:cNvPr>
          <p:cNvSpPr/>
          <p:nvPr userDrawn="1"/>
        </p:nvSpPr>
        <p:spPr>
          <a:xfrm>
            <a:off x="0" y="31234728"/>
            <a:ext cx="21945600" cy="498763"/>
          </a:xfrm>
          <a:prstGeom prst="rect">
            <a:avLst/>
          </a:prstGeom>
          <a:solidFill>
            <a:srgbClr val="F04B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FC6C70-90B4-6D6E-3DCA-CFA9B9CF63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58800" y="989064"/>
            <a:ext cx="7756848" cy="122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0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9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4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9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87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Larosa, Christopher</dc:creator>
  <cp:lastModifiedBy>Bullock, Monica</cp:lastModifiedBy>
  <cp:revision>4</cp:revision>
  <dcterms:created xsi:type="dcterms:W3CDTF">2023-11-02T23:45:16Z</dcterms:created>
  <dcterms:modified xsi:type="dcterms:W3CDTF">2023-11-03T15:32:55Z</dcterms:modified>
</cp:coreProperties>
</file>