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7"/>
  </p:notesMasterIdLst>
  <p:sldIdLst>
    <p:sldId id="256" r:id="rId5"/>
    <p:sldId id="258" r:id="rId6"/>
  </p:sldIdLst>
  <p:sldSz cx="219456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A8385-778A-2D45-8A38-C4937D3C61B3}" v="7" dt="2024-04-04T17:39:15.096"/>
    <p1510:client id="{170A46B7-E7E7-39F0-1D6B-D5FBB36D5C5C}" v="15" dt="2024-04-04T17:06:40.604"/>
    <p1510:client id="{838A8008-7E2F-F47A-F0CE-D6865292481A}" v="3" dt="2024-04-04T17:17:00.692"/>
    <p1510:client id="{94ECC16E-6977-AC2E-5DD9-8B146B1D9FC6}" v="3" dt="2024-04-04T17:12:43.290"/>
    <p1510:client id="{BA9806EC-75D4-47A2-A7D9-C1D7F87E9795}" v="4" dt="2024-04-04T16:57:21.639"/>
    <p1510:client id="{CC0BE4AB-E8BD-982F-9FB2-FDA12E3DE769}" v="23" dt="2024-04-04T17:21:13.099"/>
    <p1510:client id="{F3BAF5BA-27D2-2F85-AD2F-127103C1052F}" v="7" dt="2024-04-04T17:46:40.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 d="100"/>
          <a:sy n="20" d="100"/>
        </p:scale>
        <p:origin x="180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a, Genessis (Student administrative assistant)" userId="S::gev21003work@uconn.edu::dbd74d3e-290d-4e68-a05c-8b7a0744bd0d" providerId="AD" clId="Web-{170A46B7-E7E7-39F0-1D6B-D5FBB36D5C5C}"/>
    <pc:docChg chg="modSld">
      <pc:chgData name="Vera, Genessis (Student administrative assistant)" userId="S::gev21003work@uconn.edu::dbd74d3e-290d-4e68-a05c-8b7a0744bd0d" providerId="AD" clId="Web-{170A46B7-E7E7-39F0-1D6B-D5FBB36D5C5C}" dt="2024-04-04T17:06:40.604" v="14" actId="20577"/>
      <pc:docMkLst>
        <pc:docMk/>
      </pc:docMkLst>
      <pc:sldChg chg="delSp modSp">
        <pc:chgData name="Vera, Genessis (Student administrative assistant)" userId="S::gev21003work@uconn.edu::dbd74d3e-290d-4e68-a05c-8b7a0744bd0d" providerId="AD" clId="Web-{170A46B7-E7E7-39F0-1D6B-D5FBB36D5C5C}" dt="2024-04-04T17:06:40.604" v="14" actId="20577"/>
        <pc:sldMkLst>
          <pc:docMk/>
          <pc:sldMk cId="0" sldId="256"/>
        </pc:sldMkLst>
        <pc:spChg chg="del">
          <ac:chgData name="Vera, Genessis (Student administrative assistant)" userId="S::gev21003work@uconn.edu::dbd74d3e-290d-4e68-a05c-8b7a0744bd0d" providerId="AD" clId="Web-{170A46B7-E7E7-39F0-1D6B-D5FBB36D5C5C}" dt="2024-04-04T17:04:49.866" v="2"/>
          <ac:spMkLst>
            <pc:docMk/>
            <pc:sldMk cId="0" sldId="256"/>
            <ac:spMk id="85" creationId="{00000000-0000-0000-0000-000000000000}"/>
          </ac:spMkLst>
        </pc:spChg>
        <pc:spChg chg="mod">
          <ac:chgData name="Vera, Genessis (Student administrative assistant)" userId="S::gev21003work@uconn.edu::dbd74d3e-290d-4e68-a05c-8b7a0744bd0d" providerId="AD" clId="Web-{170A46B7-E7E7-39F0-1D6B-D5FBB36D5C5C}" dt="2024-04-04T17:06:40.604" v="14" actId="20577"/>
          <ac:spMkLst>
            <pc:docMk/>
            <pc:sldMk cId="0" sldId="256"/>
            <ac:spMk id="86" creationId="{00000000-0000-0000-0000-000000000000}"/>
          </ac:spMkLst>
        </pc:spChg>
      </pc:sldChg>
    </pc:docChg>
  </pc:docChgLst>
  <pc:docChgLst>
    <pc:chgData name="Billion, Joy" userId="S::joy.billion@uconn.edu::cc3085af-8f77-4a43-a665-1ae305a2f05f" providerId="AD" clId="Web-{94ECC16E-6977-AC2E-5DD9-8B146B1D9FC6}"/>
    <pc:docChg chg="modSld">
      <pc:chgData name="Billion, Joy" userId="S::joy.billion@uconn.edu::cc3085af-8f77-4a43-a665-1ae305a2f05f" providerId="AD" clId="Web-{94ECC16E-6977-AC2E-5DD9-8B146B1D9FC6}" dt="2024-04-04T17:12:43.290" v="2" actId="1076"/>
      <pc:docMkLst>
        <pc:docMk/>
      </pc:docMkLst>
      <pc:sldChg chg="delSp modSp">
        <pc:chgData name="Billion, Joy" userId="S::joy.billion@uconn.edu::cc3085af-8f77-4a43-a665-1ae305a2f05f" providerId="AD" clId="Web-{94ECC16E-6977-AC2E-5DD9-8B146B1D9FC6}" dt="2024-04-04T17:12:43.290" v="2" actId="1076"/>
        <pc:sldMkLst>
          <pc:docMk/>
          <pc:sldMk cId="0" sldId="256"/>
        </pc:sldMkLst>
        <pc:picChg chg="mod">
          <ac:chgData name="Billion, Joy" userId="S::joy.billion@uconn.edu::cc3085af-8f77-4a43-a665-1ae305a2f05f" providerId="AD" clId="Web-{94ECC16E-6977-AC2E-5DD9-8B146B1D9FC6}" dt="2024-04-04T17:12:43.290" v="2" actId="1076"/>
          <ac:picMkLst>
            <pc:docMk/>
            <pc:sldMk cId="0" sldId="256"/>
            <ac:picMk id="5" creationId="{5E150353-707F-A003-E1C4-DA9C24561FD5}"/>
          </ac:picMkLst>
        </pc:picChg>
        <pc:picChg chg="del">
          <ac:chgData name="Billion, Joy" userId="S::joy.billion@uconn.edu::cc3085af-8f77-4a43-a665-1ae305a2f05f" providerId="AD" clId="Web-{94ECC16E-6977-AC2E-5DD9-8B146B1D9FC6}" dt="2024-04-04T17:11:33.787" v="0"/>
          <ac:picMkLst>
            <pc:docMk/>
            <pc:sldMk cId="0" sldId="256"/>
            <ac:picMk id="6" creationId="{B3068ECB-1C5A-96D7-668A-C4B0F6F9F814}"/>
          </ac:picMkLst>
        </pc:picChg>
      </pc:sldChg>
    </pc:docChg>
  </pc:docChgLst>
  <pc:docChgLst>
    <pc:chgData name="Vera, Genessis (Student administrative assistant)" userId="S::gev21003work@uconn.edu::dbd74d3e-290d-4e68-a05c-8b7a0744bd0d" providerId="AD" clId="Web-{CC0BE4AB-E8BD-982F-9FB2-FDA12E3DE769}"/>
    <pc:docChg chg="modSld">
      <pc:chgData name="Vera, Genessis (Student administrative assistant)" userId="S::gev21003work@uconn.edu::dbd74d3e-290d-4e68-a05c-8b7a0744bd0d" providerId="AD" clId="Web-{CC0BE4AB-E8BD-982F-9FB2-FDA12E3DE769}" dt="2024-04-04T17:21:13.099" v="22" actId="1076"/>
      <pc:docMkLst>
        <pc:docMk/>
      </pc:docMkLst>
      <pc:sldChg chg="modSp">
        <pc:chgData name="Vera, Genessis (Student administrative assistant)" userId="S::gev21003work@uconn.edu::dbd74d3e-290d-4e68-a05c-8b7a0744bd0d" providerId="AD" clId="Web-{CC0BE4AB-E8BD-982F-9FB2-FDA12E3DE769}" dt="2024-04-04T17:21:13.099" v="22" actId="1076"/>
        <pc:sldMkLst>
          <pc:docMk/>
          <pc:sldMk cId="0" sldId="256"/>
        </pc:sldMkLst>
        <pc:spChg chg="mod">
          <ac:chgData name="Vera, Genessis (Student administrative assistant)" userId="S::gev21003work@uconn.edu::dbd74d3e-290d-4e68-a05c-8b7a0744bd0d" providerId="AD" clId="Web-{CC0BE4AB-E8BD-982F-9FB2-FDA12E3DE769}" dt="2024-04-04T17:21:13.099" v="22" actId="1076"/>
          <ac:spMkLst>
            <pc:docMk/>
            <pc:sldMk cId="0" sldId="256"/>
            <ac:spMk id="86" creationId="{00000000-0000-0000-0000-000000000000}"/>
          </ac:spMkLst>
        </pc:spChg>
      </pc:sldChg>
    </pc:docChg>
  </pc:docChgLst>
  <pc:docChgLst>
    <pc:chgData name="Billion, Joy" userId="S::joy.billion@uconn.edu::cc3085af-8f77-4a43-a665-1ae305a2f05f" providerId="AD" clId="Web-{F3BAF5BA-27D2-2F85-AD2F-127103C1052F}"/>
    <pc:docChg chg="modSld">
      <pc:chgData name="Billion, Joy" userId="S::joy.billion@uconn.edu::cc3085af-8f77-4a43-a665-1ae305a2f05f" providerId="AD" clId="Web-{F3BAF5BA-27D2-2F85-AD2F-127103C1052F}" dt="2024-04-04T17:46:40.460" v="5" actId="20577"/>
      <pc:docMkLst>
        <pc:docMk/>
      </pc:docMkLst>
      <pc:sldChg chg="modSp">
        <pc:chgData name="Billion, Joy" userId="S::joy.billion@uconn.edu::cc3085af-8f77-4a43-a665-1ae305a2f05f" providerId="AD" clId="Web-{F3BAF5BA-27D2-2F85-AD2F-127103C1052F}" dt="2024-04-04T17:46:40.460" v="5" actId="20577"/>
        <pc:sldMkLst>
          <pc:docMk/>
          <pc:sldMk cId="3497875601" sldId="258"/>
        </pc:sldMkLst>
        <pc:spChg chg="mod">
          <ac:chgData name="Billion, Joy" userId="S::joy.billion@uconn.edu::cc3085af-8f77-4a43-a665-1ae305a2f05f" providerId="AD" clId="Web-{F3BAF5BA-27D2-2F85-AD2F-127103C1052F}" dt="2024-04-04T17:46:40.460" v="5" actId="20577"/>
          <ac:spMkLst>
            <pc:docMk/>
            <pc:sldMk cId="3497875601" sldId="258"/>
            <ac:spMk id="32" creationId="{00000000-0000-0000-0000-000000000000}"/>
          </ac:spMkLst>
        </pc:spChg>
      </pc:sldChg>
    </pc:docChg>
  </pc:docChgLst>
  <pc:docChgLst>
    <pc:chgData name="Vera, Genessis (Student administrative assistant)" userId="S::gev21003work@uconn.edu::dbd74d3e-290d-4e68-a05c-8b7a0744bd0d" providerId="AD" clId="Web-{0FDA8385-778A-2D45-8A38-C4937D3C61B3}"/>
    <pc:docChg chg="modSld">
      <pc:chgData name="Vera, Genessis (Student administrative assistant)" userId="S::gev21003work@uconn.edu::dbd74d3e-290d-4e68-a05c-8b7a0744bd0d" providerId="AD" clId="Web-{0FDA8385-778A-2D45-8A38-C4937D3C61B3}" dt="2024-04-04T17:39:15.096" v="3" actId="14100"/>
      <pc:docMkLst>
        <pc:docMk/>
      </pc:docMkLst>
      <pc:sldChg chg="modSp">
        <pc:chgData name="Vera, Genessis (Student administrative assistant)" userId="S::gev21003work@uconn.edu::dbd74d3e-290d-4e68-a05c-8b7a0744bd0d" providerId="AD" clId="Web-{0FDA8385-778A-2D45-8A38-C4937D3C61B3}" dt="2024-04-04T17:39:15.096" v="3" actId="14100"/>
        <pc:sldMkLst>
          <pc:docMk/>
          <pc:sldMk cId="3497875601" sldId="258"/>
        </pc:sldMkLst>
        <pc:spChg chg="mod">
          <ac:chgData name="Vera, Genessis (Student administrative assistant)" userId="S::gev21003work@uconn.edu::dbd74d3e-290d-4e68-a05c-8b7a0744bd0d" providerId="AD" clId="Web-{0FDA8385-778A-2D45-8A38-C4937D3C61B3}" dt="2024-04-04T17:39:15.096" v="3" actId="14100"/>
          <ac:spMkLst>
            <pc:docMk/>
            <pc:sldMk cId="3497875601" sldId="258"/>
            <ac:spMk id="6" creationId="{00000000-0000-0000-0000-000000000000}"/>
          </ac:spMkLst>
        </pc:spChg>
        <pc:cxnChg chg="mod">
          <ac:chgData name="Vera, Genessis (Student administrative assistant)" userId="S::gev21003work@uconn.edu::dbd74d3e-290d-4e68-a05c-8b7a0744bd0d" providerId="AD" clId="Web-{0FDA8385-778A-2D45-8A38-C4937D3C61B3}" dt="2024-04-04T17:38:43.204" v="0" actId="1076"/>
          <ac:cxnSpMkLst>
            <pc:docMk/>
            <pc:sldMk cId="3497875601" sldId="258"/>
            <ac:cxnSpMk id="24" creationId="{00000000-0000-0000-0000-000000000000}"/>
          </ac:cxnSpMkLst>
        </pc:cxnChg>
      </pc:sldChg>
    </pc:docChg>
  </pc:docChgLst>
  <pc:docChgLst>
    <pc:chgData name="Billion, Joy" userId="S::joy.billion@uconn.edu::cc3085af-8f77-4a43-a665-1ae305a2f05f" providerId="AD" clId="Web-{838A8008-7E2F-F47A-F0CE-D6865292481A}"/>
    <pc:docChg chg="modSld">
      <pc:chgData name="Billion, Joy" userId="S::joy.billion@uconn.edu::cc3085af-8f77-4a43-a665-1ae305a2f05f" providerId="AD" clId="Web-{838A8008-7E2F-F47A-F0CE-D6865292481A}" dt="2024-04-04T17:17:00.692" v="2"/>
      <pc:docMkLst>
        <pc:docMk/>
      </pc:docMkLst>
      <pc:sldChg chg="addSp delSp modSp">
        <pc:chgData name="Billion, Joy" userId="S::joy.billion@uconn.edu::cc3085af-8f77-4a43-a665-1ae305a2f05f" providerId="AD" clId="Web-{838A8008-7E2F-F47A-F0CE-D6865292481A}" dt="2024-04-04T17:17:00.692" v="2"/>
        <pc:sldMkLst>
          <pc:docMk/>
          <pc:sldMk cId="0" sldId="256"/>
        </pc:sldMkLst>
        <pc:picChg chg="add mod">
          <ac:chgData name="Billion, Joy" userId="S::joy.billion@uconn.edu::cc3085af-8f77-4a43-a665-1ae305a2f05f" providerId="AD" clId="Web-{838A8008-7E2F-F47A-F0CE-D6865292481A}" dt="2024-04-04T17:14:23.930" v="1" actId="1076"/>
          <ac:picMkLst>
            <pc:docMk/>
            <pc:sldMk cId="0" sldId="256"/>
            <ac:picMk id="3" creationId="{6C14C447-400E-FC47-5881-4DE84CDF42F7}"/>
          </ac:picMkLst>
        </pc:picChg>
        <pc:picChg chg="del">
          <ac:chgData name="Billion, Joy" userId="S::joy.billion@uconn.edu::cc3085af-8f77-4a43-a665-1ae305a2f05f" providerId="AD" clId="Web-{838A8008-7E2F-F47A-F0CE-D6865292481A}" dt="2024-04-04T17:17:00.692" v="2"/>
          <ac:picMkLst>
            <pc:docMk/>
            <pc:sldMk cId="0" sldId="256"/>
            <ac:picMk id="5" creationId="{5E150353-707F-A003-E1C4-DA9C24561F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86000" y="685800"/>
            <a:ext cx="228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01194578"/>
      </p:ext>
    </p:extLst>
  </p:cSld>
  <p:clrMap bg1="lt1" tx1="dk1" bg2="dk2" tx2="lt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2286000" y="685800"/>
            <a:ext cx="228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20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685800"/>
            <a:ext cx="228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734F322-E62B-44BA-9A3D-CB4712DA5EE0}" type="slidenum">
              <a:rPr lang="en-US" smtClean="0"/>
              <a:t>2</a:t>
            </a:fld>
            <a:endParaRPr lang="en-US"/>
          </a:p>
        </p:txBody>
      </p:sp>
    </p:spTree>
    <p:extLst>
      <p:ext uri="{BB962C8B-B14F-4D97-AF65-F5344CB8AC3E}">
        <p14:creationId xmlns:p14="http://schemas.microsoft.com/office/powerpoint/2010/main" val="394885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645784" y="10226488"/>
            <a:ext cx="18654000" cy="7056450"/>
          </a:xfrm>
          <a:prstGeom prst="rect">
            <a:avLst/>
          </a:prstGeom>
          <a:noFill/>
          <a:ln>
            <a:noFill/>
          </a:ln>
        </p:spPr>
        <p:txBody>
          <a:bodyPr lIns="91425" tIns="91425" rIns="91425" bIns="91425" anchor="ctr" anchorCtr="0"/>
          <a:lstStyle>
            <a:lvl1pPr marL="0" marR="0" lvl="0" indent="0" algn="ctr" rtl="0">
              <a:spcBef>
                <a:spcPts val="0"/>
              </a:spcBef>
              <a:spcAft>
                <a:spcPts val="0"/>
              </a:spcAft>
              <a:defRPr sz="18080" b="0" i="0" u="none" strike="noStrike" cap="none">
                <a:solidFill>
                  <a:schemeClr val="dk2"/>
                </a:solidFill>
                <a:latin typeface="Arial"/>
                <a:ea typeface="Arial"/>
                <a:cs typeface="Arial"/>
                <a:sym typeface="Arial"/>
              </a:defRPr>
            </a:lvl1pPr>
            <a:lvl2pPr marL="0" marR="0" lvl="1" indent="0" algn="ctr" rtl="0">
              <a:spcBef>
                <a:spcPts val="0"/>
              </a:spcBef>
              <a:spcAft>
                <a:spcPts val="0"/>
              </a:spcAft>
              <a:defRPr sz="1808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1808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1808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18080" b="0" i="0" u="none" strike="noStrike" cap="none">
                <a:solidFill>
                  <a:schemeClr val="dk2"/>
                </a:solidFill>
                <a:latin typeface="Arial"/>
                <a:ea typeface="Arial"/>
                <a:cs typeface="Arial"/>
                <a:sym typeface="Arial"/>
              </a:defRPr>
            </a:lvl5pPr>
            <a:lvl6pPr marL="365760" marR="0" lvl="5" indent="0" algn="ctr" rtl="0">
              <a:spcBef>
                <a:spcPts val="0"/>
              </a:spcBef>
              <a:spcAft>
                <a:spcPts val="0"/>
              </a:spcAft>
              <a:defRPr sz="18080" b="0" i="0" u="none" strike="noStrike" cap="none">
                <a:solidFill>
                  <a:schemeClr val="dk2"/>
                </a:solidFill>
                <a:latin typeface="Arial"/>
                <a:ea typeface="Arial"/>
                <a:cs typeface="Arial"/>
                <a:sym typeface="Arial"/>
              </a:defRPr>
            </a:lvl6pPr>
            <a:lvl7pPr marL="731520" marR="0" lvl="6" indent="0" algn="ctr" rtl="0">
              <a:spcBef>
                <a:spcPts val="0"/>
              </a:spcBef>
              <a:spcAft>
                <a:spcPts val="0"/>
              </a:spcAft>
              <a:defRPr sz="18080" b="0" i="0" u="none" strike="noStrike" cap="none">
                <a:solidFill>
                  <a:schemeClr val="dk2"/>
                </a:solidFill>
                <a:latin typeface="Arial"/>
                <a:ea typeface="Arial"/>
                <a:cs typeface="Arial"/>
                <a:sym typeface="Arial"/>
              </a:defRPr>
            </a:lvl7pPr>
            <a:lvl8pPr marL="1097280" marR="0" lvl="7" indent="0" algn="ctr" rtl="0">
              <a:spcBef>
                <a:spcPts val="0"/>
              </a:spcBef>
              <a:spcAft>
                <a:spcPts val="0"/>
              </a:spcAft>
              <a:defRPr sz="18080" b="0" i="0" u="none" strike="noStrike" cap="none">
                <a:solidFill>
                  <a:schemeClr val="dk2"/>
                </a:solidFill>
                <a:latin typeface="Arial"/>
                <a:ea typeface="Arial"/>
                <a:cs typeface="Arial"/>
                <a:sym typeface="Arial"/>
              </a:defRPr>
            </a:lvl8pPr>
            <a:lvl9pPr marL="1463040" marR="0" lvl="8" indent="0" algn="ctr" rtl="0">
              <a:spcBef>
                <a:spcPts val="0"/>
              </a:spcBef>
              <a:spcAft>
                <a:spcPts val="0"/>
              </a:spcAft>
              <a:defRPr sz="1808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3291567" y="18654433"/>
            <a:ext cx="15362400" cy="8411040"/>
          </a:xfrm>
          <a:prstGeom prst="rect">
            <a:avLst/>
          </a:prstGeom>
          <a:noFill/>
          <a:ln>
            <a:noFill/>
          </a:ln>
        </p:spPr>
        <p:txBody>
          <a:bodyPr lIns="91425" tIns="91425" rIns="91425" bIns="91425" anchor="t" anchorCtr="0"/>
          <a:lstStyle>
            <a:lvl1pPr marL="0" marR="0" lvl="0" indent="0" algn="ctr" rtl="0">
              <a:spcBef>
                <a:spcPts val="2640"/>
              </a:spcBef>
              <a:spcAft>
                <a:spcPts val="0"/>
              </a:spcAft>
              <a:buClr>
                <a:schemeClr val="dk1"/>
              </a:buClr>
              <a:buFont typeface="Arial"/>
              <a:buNone/>
              <a:defRPr sz="13200" b="0" i="0" u="none" strike="noStrike" cap="none">
                <a:solidFill>
                  <a:schemeClr val="dk1"/>
                </a:solidFill>
                <a:latin typeface="Arial"/>
                <a:ea typeface="Arial"/>
                <a:cs typeface="Arial"/>
                <a:sym typeface="Arial"/>
              </a:defRPr>
            </a:lvl1pPr>
            <a:lvl2pPr marL="365760" marR="0" lvl="1" indent="0" algn="ctr" rtl="0">
              <a:spcBef>
                <a:spcPts val="2304"/>
              </a:spcBef>
              <a:spcAft>
                <a:spcPts val="0"/>
              </a:spcAft>
              <a:buClr>
                <a:schemeClr val="dk1"/>
              </a:buClr>
              <a:buFont typeface="Arial"/>
              <a:buNone/>
              <a:defRPr sz="11520" b="0" i="0" u="none" strike="noStrike" cap="none">
                <a:solidFill>
                  <a:schemeClr val="dk1"/>
                </a:solidFill>
                <a:latin typeface="Arial"/>
                <a:ea typeface="Arial"/>
                <a:cs typeface="Arial"/>
                <a:sym typeface="Arial"/>
              </a:defRPr>
            </a:lvl2pPr>
            <a:lvl3pPr marL="731520" marR="0" lvl="2" indent="0" algn="ctr" rtl="0">
              <a:spcBef>
                <a:spcPts val="1968"/>
              </a:spcBef>
              <a:spcAft>
                <a:spcPts val="0"/>
              </a:spcAft>
              <a:buClr>
                <a:schemeClr val="dk1"/>
              </a:buClr>
              <a:buFont typeface="Arial"/>
              <a:buNone/>
              <a:defRPr sz="9840" b="0" i="0" u="none" strike="noStrike" cap="none">
                <a:solidFill>
                  <a:schemeClr val="dk1"/>
                </a:solidFill>
                <a:latin typeface="Arial"/>
                <a:ea typeface="Arial"/>
                <a:cs typeface="Arial"/>
                <a:sym typeface="Arial"/>
              </a:defRPr>
            </a:lvl3pPr>
            <a:lvl4pPr marL="1097280" marR="0" lvl="3"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4pPr>
            <a:lvl5pPr marL="1463040" marR="0" lvl="4"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5pPr>
            <a:lvl6pPr marL="1828800" marR="0" lvl="5"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6pPr>
            <a:lvl7pPr marL="2194560" marR="0" lvl="6"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7pPr>
            <a:lvl8pPr marL="2560320" marR="0" lvl="7"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8pPr>
            <a:lvl9pPr marL="2926080" marR="0" lvl="8" indent="0" algn="ctr" rtl="0">
              <a:spcBef>
                <a:spcPts val="1648"/>
              </a:spcBef>
              <a:spcAft>
                <a:spcPts val="0"/>
              </a:spcAft>
              <a:buClr>
                <a:schemeClr val="dk1"/>
              </a:buClr>
              <a:buFont typeface="Arial"/>
              <a:buNone/>
              <a:defRPr sz="824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76" name="Shape 76"/>
          <p:cNvSpPr txBox="1">
            <a:spLocks noGrp="1"/>
          </p:cNvSpPr>
          <p:nvPr>
            <p:ph type="body" idx="1"/>
          </p:nvPr>
        </p:nvSpPr>
        <p:spPr>
          <a:xfrm>
            <a:off x="1645488" y="9509760"/>
            <a:ext cx="18654720" cy="19751040"/>
          </a:xfrm>
          <a:prstGeom prst="rect">
            <a:avLst/>
          </a:prstGeom>
          <a:noFill/>
          <a:ln>
            <a:noFill/>
          </a:ln>
        </p:spPr>
        <p:txBody>
          <a:bodyPr lIns="91425" tIns="91425" rIns="91425" bIns="91425" anchor="t" anchorCtr="0"/>
          <a:lstStyle>
            <a:lvl1pPr marL="1410970" lvl="0" indent="-572770" algn="l" rtl="0">
              <a:spcBef>
                <a:spcPts val="2640"/>
              </a:spcBef>
              <a:spcAft>
                <a:spcPts val="0"/>
              </a:spcAft>
              <a:buClr>
                <a:schemeClr val="dk1"/>
              </a:buClr>
              <a:buFont typeface="Arial"/>
              <a:buChar char="•"/>
              <a:defRPr sz="13200">
                <a:solidFill>
                  <a:schemeClr val="dk1"/>
                </a:solidFill>
                <a:latin typeface="Arial"/>
                <a:ea typeface="Arial"/>
                <a:cs typeface="Arial"/>
                <a:sym typeface="Arial"/>
              </a:defRPr>
            </a:lvl1pPr>
            <a:lvl2pPr marL="3056890" lvl="1" indent="-445770" algn="l" rtl="0">
              <a:spcBef>
                <a:spcPts val="2304"/>
              </a:spcBef>
              <a:spcAft>
                <a:spcPts val="0"/>
              </a:spcAft>
              <a:buClr>
                <a:schemeClr val="dk1"/>
              </a:buClr>
              <a:buFont typeface="Arial"/>
              <a:buChar char="–"/>
              <a:defRPr sz="11520">
                <a:solidFill>
                  <a:schemeClr val="dk1"/>
                </a:solidFill>
                <a:latin typeface="Arial"/>
                <a:ea typeface="Arial"/>
                <a:cs typeface="Arial"/>
                <a:sym typeface="Arial"/>
              </a:defRPr>
            </a:lvl2pPr>
            <a:lvl3pPr marL="4702810" lvl="2" indent="-318770" algn="l" rtl="0">
              <a:spcBef>
                <a:spcPts val="1968"/>
              </a:spcBef>
              <a:spcAft>
                <a:spcPts val="0"/>
              </a:spcAft>
              <a:buClr>
                <a:schemeClr val="dk1"/>
              </a:buClr>
              <a:buFont typeface="Arial"/>
              <a:buChar char="•"/>
              <a:defRPr sz="9840">
                <a:solidFill>
                  <a:schemeClr val="dk1"/>
                </a:solidFill>
                <a:latin typeface="Arial"/>
                <a:ea typeface="Arial"/>
                <a:cs typeface="Arial"/>
                <a:sym typeface="Arial"/>
              </a:defRPr>
            </a:lvl3pPr>
            <a:lvl4pPr marL="6583680" lvl="3" indent="-42164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4pPr>
            <a:lvl5pPr marL="8464550" lvl="4"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5pPr>
            <a:lvl6pPr marL="8830310" lvl="5"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6pPr>
            <a:lvl7pPr marL="9196070" lvl="6"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7pPr>
            <a:lvl8pPr marL="9561830" lvl="7"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8pPr>
            <a:lvl9pPr marL="9927590" lvl="8"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rot="5400000">
            <a:off x="4800992" y="13762041"/>
            <a:ext cx="26334450" cy="46632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rot="5400000">
            <a:off x="-4558650" y="9130881"/>
            <a:ext cx="26334450" cy="13925520"/>
          </a:xfrm>
          <a:prstGeom prst="rect">
            <a:avLst/>
          </a:prstGeom>
          <a:noFill/>
          <a:ln>
            <a:noFill/>
          </a:ln>
        </p:spPr>
        <p:txBody>
          <a:bodyPr lIns="91425" tIns="91425" rIns="91425" bIns="91425" anchor="t" anchorCtr="0"/>
          <a:lstStyle>
            <a:lvl1pPr marL="1410970" lvl="0" indent="-572770" algn="l" rtl="0">
              <a:spcBef>
                <a:spcPts val="2640"/>
              </a:spcBef>
              <a:spcAft>
                <a:spcPts val="0"/>
              </a:spcAft>
              <a:buClr>
                <a:schemeClr val="dk1"/>
              </a:buClr>
              <a:buFont typeface="Arial"/>
              <a:buChar char="•"/>
              <a:defRPr sz="13200">
                <a:solidFill>
                  <a:schemeClr val="dk1"/>
                </a:solidFill>
                <a:latin typeface="Arial"/>
                <a:ea typeface="Arial"/>
                <a:cs typeface="Arial"/>
                <a:sym typeface="Arial"/>
              </a:defRPr>
            </a:lvl1pPr>
            <a:lvl2pPr marL="3056890" lvl="1" indent="-445770" algn="l" rtl="0">
              <a:spcBef>
                <a:spcPts val="2304"/>
              </a:spcBef>
              <a:spcAft>
                <a:spcPts val="0"/>
              </a:spcAft>
              <a:buClr>
                <a:schemeClr val="dk1"/>
              </a:buClr>
              <a:buFont typeface="Arial"/>
              <a:buChar char="–"/>
              <a:defRPr sz="11520">
                <a:solidFill>
                  <a:schemeClr val="dk1"/>
                </a:solidFill>
                <a:latin typeface="Arial"/>
                <a:ea typeface="Arial"/>
                <a:cs typeface="Arial"/>
                <a:sym typeface="Arial"/>
              </a:defRPr>
            </a:lvl2pPr>
            <a:lvl3pPr marL="4702810" lvl="2" indent="-318770" algn="l" rtl="0">
              <a:spcBef>
                <a:spcPts val="1968"/>
              </a:spcBef>
              <a:spcAft>
                <a:spcPts val="0"/>
              </a:spcAft>
              <a:buClr>
                <a:schemeClr val="dk1"/>
              </a:buClr>
              <a:buFont typeface="Arial"/>
              <a:buChar char="•"/>
              <a:defRPr sz="9840">
                <a:solidFill>
                  <a:schemeClr val="dk1"/>
                </a:solidFill>
                <a:latin typeface="Arial"/>
                <a:ea typeface="Arial"/>
                <a:cs typeface="Arial"/>
                <a:sym typeface="Arial"/>
              </a:defRPr>
            </a:lvl3pPr>
            <a:lvl4pPr marL="6583680" lvl="3" indent="-42164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4pPr>
            <a:lvl5pPr marL="8464550" lvl="4"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5pPr>
            <a:lvl6pPr marL="8830310" lvl="5"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6pPr>
            <a:lvl7pPr marL="9196070" lvl="6"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7pPr>
            <a:lvl8pPr marL="9561830" lvl="7"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8pPr>
            <a:lvl9pPr marL="9927590" lvl="8"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rot="5400000">
            <a:off x="1097231" y="10057920"/>
            <a:ext cx="19751040" cy="18654720"/>
          </a:xfrm>
          <a:prstGeom prst="rect">
            <a:avLst/>
          </a:prstGeom>
          <a:noFill/>
          <a:ln>
            <a:noFill/>
          </a:ln>
        </p:spPr>
        <p:txBody>
          <a:bodyPr lIns="91425" tIns="91425" rIns="91425" bIns="91425" anchor="t" anchorCtr="0"/>
          <a:lstStyle>
            <a:lvl1pPr marL="1410970" lvl="0" indent="-572770" algn="l" rtl="0">
              <a:spcBef>
                <a:spcPts val="2640"/>
              </a:spcBef>
              <a:spcAft>
                <a:spcPts val="0"/>
              </a:spcAft>
              <a:buClr>
                <a:schemeClr val="dk1"/>
              </a:buClr>
              <a:buFont typeface="Arial"/>
              <a:buChar char="•"/>
              <a:defRPr sz="13200">
                <a:solidFill>
                  <a:schemeClr val="dk1"/>
                </a:solidFill>
                <a:latin typeface="Arial"/>
                <a:ea typeface="Arial"/>
                <a:cs typeface="Arial"/>
                <a:sym typeface="Arial"/>
              </a:defRPr>
            </a:lvl1pPr>
            <a:lvl2pPr marL="3056890" lvl="1" indent="-445770" algn="l" rtl="0">
              <a:spcBef>
                <a:spcPts val="2304"/>
              </a:spcBef>
              <a:spcAft>
                <a:spcPts val="0"/>
              </a:spcAft>
              <a:buClr>
                <a:schemeClr val="dk1"/>
              </a:buClr>
              <a:buFont typeface="Arial"/>
              <a:buChar char="–"/>
              <a:defRPr sz="11520">
                <a:solidFill>
                  <a:schemeClr val="dk1"/>
                </a:solidFill>
                <a:latin typeface="Arial"/>
                <a:ea typeface="Arial"/>
                <a:cs typeface="Arial"/>
                <a:sym typeface="Arial"/>
              </a:defRPr>
            </a:lvl2pPr>
            <a:lvl3pPr marL="4702810" lvl="2" indent="-318770" algn="l" rtl="0">
              <a:spcBef>
                <a:spcPts val="1968"/>
              </a:spcBef>
              <a:spcAft>
                <a:spcPts val="0"/>
              </a:spcAft>
              <a:buClr>
                <a:schemeClr val="dk1"/>
              </a:buClr>
              <a:buFont typeface="Arial"/>
              <a:buChar char="•"/>
              <a:defRPr sz="9840">
                <a:solidFill>
                  <a:schemeClr val="dk1"/>
                </a:solidFill>
                <a:latin typeface="Arial"/>
                <a:ea typeface="Arial"/>
                <a:cs typeface="Arial"/>
                <a:sym typeface="Arial"/>
              </a:defRPr>
            </a:lvl3pPr>
            <a:lvl4pPr marL="6583680" lvl="3" indent="-42164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4pPr>
            <a:lvl5pPr marL="8464550" lvl="4"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5pPr>
            <a:lvl6pPr marL="8830310" lvl="5"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6pPr>
            <a:lvl7pPr marL="9196070" lvl="6"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7pPr>
            <a:lvl8pPr marL="9561830" lvl="7"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8pPr>
            <a:lvl9pPr marL="9927590" lvl="8" indent="-422910" algn="l" rtl="0">
              <a:spcBef>
                <a:spcPts val="1648"/>
              </a:spcBef>
              <a:spcAft>
                <a:spcPts val="0"/>
              </a:spcAft>
              <a:buClr>
                <a:schemeClr val="dk1"/>
              </a:buClr>
              <a:buFont typeface="Arial"/>
              <a:buChar char="»"/>
              <a:defRPr sz="8240">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301218" y="23043218"/>
            <a:ext cx="13167600" cy="2719710"/>
          </a:xfrm>
          <a:prstGeom prst="rect">
            <a:avLst/>
          </a:prstGeom>
          <a:noFill/>
          <a:ln>
            <a:noFill/>
          </a:ln>
        </p:spPr>
        <p:txBody>
          <a:bodyPr lIns="91425" tIns="91425" rIns="91425" bIns="91425" anchor="b" anchorCtr="0"/>
          <a:lstStyle>
            <a:lvl1pPr lvl="0" algn="l" rtl="0">
              <a:spcBef>
                <a:spcPts val="0"/>
              </a:spcBef>
              <a:defRPr sz="1600" b="1"/>
            </a:lvl1pPr>
            <a:lvl2pPr lvl="1" rtl="0">
              <a:spcBef>
                <a:spcPts val="0"/>
              </a:spcBef>
              <a:defRPr sz="18080">
                <a:solidFill>
                  <a:schemeClr val="dk2"/>
                </a:solidFill>
                <a:latin typeface="Arial"/>
                <a:ea typeface="Arial"/>
                <a:cs typeface="Arial"/>
                <a:sym typeface="Arial"/>
              </a:defRPr>
            </a:lvl2pPr>
            <a:lvl3pPr lvl="2" rtl="0">
              <a:spcBef>
                <a:spcPts val="0"/>
              </a:spcBef>
              <a:defRPr sz="18080">
                <a:solidFill>
                  <a:schemeClr val="dk2"/>
                </a:solidFill>
                <a:latin typeface="Arial"/>
                <a:ea typeface="Arial"/>
                <a:cs typeface="Arial"/>
                <a:sym typeface="Arial"/>
              </a:defRPr>
            </a:lvl3pPr>
            <a:lvl4pPr lvl="3" rtl="0">
              <a:spcBef>
                <a:spcPts val="0"/>
              </a:spcBef>
              <a:defRPr sz="18080">
                <a:solidFill>
                  <a:schemeClr val="dk2"/>
                </a:solidFill>
                <a:latin typeface="Arial"/>
                <a:ea typeface="Arial"/>
                <a:cs typeface="Arial"/>
                <a:sym typeface="Arial"/>
              </a:defRPr>
            </a:lvl4pPr>
            <a:lvl5pPr lvl="4" rtl="0">
              <a:spcBef>
                <a:spcPts val="0"/>
              </a:spcBef>
              <a:defRPr sz="18080">
                <a:solidFill>
                  <a:schemeClr val="dk2"/>
                </a:solidFill>
                <a:latin typeface="Arial"/>
                <a:ea typeface="Arial"/>
                <a:cs typeface="Arial"/>
                <a:sym typeface="Arial"/>
              </a:defRPr>
            </a:lvl5pPr>
            <a:lvl6pPr lvl="5" rtl="0">
              <a:spcBef>
                <a:spcPts val="0"/>
              </a:spcBef>
              <a:defRPr sz="18080">
                <a:solidFill>
                  <a:schemeClr val="dk2"/>
                </a:solidFill>
                <a:latin typeface="Arial"/>
                <a:ea typeface="Arial"/>
                <a:cs typeface="Arial"/>
                <a:sym typeface="Arial"/>
              </a:defRPr>
            </a:lvl6pPr>
            <a:lvl7pPr lvl="6" rtl="0">
              <a:spcBef>
                <a:spcPts val="0"/>
              </a:spcBef>
              <a:defRPr sz="18080">
                <a:solidFill>
                  <a:schemeClr val="dk2"/>
                </a:solidFill>
                <a:latin typeface="Arial"/>
                <a:ea typeface="Arial"/>
                <a:cs typeface="Arial"/>
                <a:sym typeface="Arial"/>
              </a:defRPr>
            </a:lvl7pPr>
            <a:lvl8pPr lvl="7" rtl="0">
              <a:spcBef>
                <a:spcPts val="0"/>
              </a:spcBef>
              <a:defRPr sz="18080">
                <a:solidFill>
                  <a:schemeClr val="dk2"/>
                </a:solidFill>
                <a:latin typeface="Arial"/>
                <a:ea typeface="Arial"/>
                <a:cs typeface="Arial"/>
                <a:sym typeface="Arial"/>
              </a:defRPr>
            </a:lvl8pPr>
            <a:lvl9pPr lvl="8" rtl="0">
              <a:spcBef>
                <a:spcPts val="0"/>
              </a:spcBef>
              <a:defRPr sz="18080">
                <a:solidFill>
                  <a:schemeClr val="dk2"/>
                </a:solidFill>
                <a:latin typeface="Arial"/>
                <a:ea typeface="Arial"/>
                <a:cs typeface="Arial"/>
                <a:sym typeface="Arial"/>
              </a:defRPr>
            </a:lvl9pPr>
          </a:lstStyle>
          <a:p>
            <a:endParaRPr/>
          </a:p>
        </p:txBody>
      </p:sp>
      <p:sp>
        <p:nvSpPr>
          <p:cNvPr id="31" name="Shape 31"/>
          <p:cNvSpPr>
            <a:spLocks noGrp="1"/>
          </p:cNvSpPr>
          <p:nvPr>
            <p:ph type="pic" idx="2"/>
          </p:nvPr>
        </p:nvSpPr>
        <p:spPr>
          <a:xfrm>
            <a:off x="4301218" y="2941544"/>
            <a:ext cx="13167600" cy="19750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56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buClr>
                <a:schemeClr val="dk1"/>
              </a:buClr>
              <a:buFont typeface="Arial"/>
              <a:buNone/>
              <a:defRPr sz="224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buClr>
                <a:schemeClr val="dk1"/>
              </a:buClr>
              <a:buFont typeface="Arial"/>
              <a:buNone/>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6pPr>
            <a:lvl7pPr marL="2194560" marR="0" lvl="6"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7pPr>
            <a:lvl8pPr marL="2560320" marR="0" lvl="7"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8pPr>
            <a:lvl9pPr marL="2926080" marR="0" lvl="8" indent="0" algn="l" rtl="0">
              <a:lnSpc>
                <a:spcPct val="10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301218" y="25762883"/>
            <a:ext cx="13167600" cy="3864240"/>
          </a:xfrm>
          <a:prstGeom prst="rect">
            <a:avLst/>
          </a:prstGeom>
          <a:noFill/>
          <a:ln>
            <a:noFill/>
          </a:ln>
        </p:spPr>
        <p:txBody>
          <a:bodyPr lIns="91425" tIns="91425" rIns="91425" bIns="91425" anchor="t" anchorCtr="0"/>
          <a:lstStyle>
            <a:lvl1pPr marL="0" lvl="0" indent="0" rtl="0">
              <a:spcBef>
                <a:spcPts val="0"/>
              </a:spcBef>
              <a:buFont typeface="Arial"/>
              <a:buNone/>
              <a:defRPr sz="1120"/>
            </a:lvl1pPr>
            <a:lvl2pPr marL="365760" lvl="1" indent="0" rtl="0">
              <a:spcBef>
                <a:spcPts val="0"/>
              </a:spcBef>
              <a:buFont typeface="Arial"/>
              <a:buNone/>
              <a:defRPr sz="960"/>
            </a:lvl2pPr>
            <a:lvl3pPr marL="731520" lvl="2" indent="0" rtl="0">
              <a:spcBef>
                <a:spcPts val="0"/>
              </a:spcBef>
              <a:buFont typeface="Arial"/>
              <a:buNone/>
              <a:defRPr sz="800"/>
            </a:lvl3pPr>
            <a:lvl4pPr marL="1097280" lvl="3" indent="0" rtl="0">
              <a:spcBef>
                <a:spcPts val="0"/>
              </a:spcBef>
              <a:buFont typeface="Arial"/>
              <a:buNone/>
              <a:defRPr sz="720"/>
            </a:lvl4pPr>
            <a:lvl5pPr marL="1463040" lvl="4" indent="0" rtl="0">
              <a:spcBef>
                <a:spcPts val="0"/>
              </a:spcBef>
              <a:buFont typeface="Arial"/>
              <a:buNone/>
              <a:defRPr sz="720"/>
            </a:lvl5pPr>
            <a:lvl6pPr marL="1828800" lvl="5" indent="0" rtl="0">
              <a:spcBef>
                <a:spcPts val="0"/>
              </a:spcBef>
              <a:buFont typeface="Arial"/>
              <a:buNone/>
              <a:defRPr sz="720"/>
            </a:lvl6pPr>
            <a:lvl7pPr marL="2194560" lvl="6" indent="0" rtl="0">
              <a:spcBef>
                <a:spcPts val="0"/>
              </a:spcBef>
              <a:buFont typeface="Arial"/>
              <a:buNone/>
              <a:defRPr sz="720"/>
            </a:lvl7pPr>
            <a:lvl8pPr marL="2560320" lvl="7" indent="0" rtl="0">
              <a:spcBef>
                <a:spcPts val="0"/>
              </a:spcBef>
              <a:buFont typeface="Arial"/>
              <a:buNone/>
              <a:defRPr sz="720"/>
            </a:lvl8pPr>
            <a:lvl9pPr marL="2926080" lvl="8" indent="0" rtl="0">
              <a:spcBef>
                <a:spcPts val="0"/>
              </a:spcBef>
              <a:buFont typeface="Arial"/>
              <a:buNone/>
              <a:defRPr sz="720"/>
            </a:lvl9pPr>
          </a:lstStyle>
          <a:p>
            <a:endParaRPr/>
          </a:p>
        </p:txBody>
      </p:sp>
      <p:sp>
        <p:nvSpPr>
          <p:cNvPr id="33" name="Shape 33"/>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097416" y="1311089"/>
            <a:ext cx="7219920" cy="5577119"/>
          </a:xfrm>
          <a:prstGeom prst="rect">
            <a:avLst/>
          </a:prstGeom>
          <a:noFill/>
          <a:ln>
            <a:noFill/>
          </a:ln>
        </p:spPr>
        <p:txBody>
          <a:bodyPr lIns="91425" tIns="91425" rIns="91425" bIns="91425" anchor="b" anchorCtr="0"/>
          <a:lstStyle>
            <a:lvl1pPr lvl="0" algn="l" rtl="0">
              <a:spcBef>
                <a:spcPts val="0"/>
              </a:spcBef>
              <a:defRPr sz="1600" b="1"/>
            </a:lvl1pPr>
            <a:lvl2pPr lvl="1" rtl="0">
              <a:spcBef>
                <a:spcPts val="0"/>
              </a:spcBef>
              <a:defRPr sz="18080">
                <a:solidFill>
                  <a:schemeClr val="dk2"/>
                </a:solidFill>
                <a:latin typeface="Arial"/>
                <a:ea typeface="Arial"/>
                <a:cs typeface="Arial"/>
                <a:sym typeface="Arial"/>
              </a:defRPr>
            </a:lvl2pPr>
            <a:lvl3pPr lvl="2" rtl="0">
              <a:spcBef>
                <a:spcPts val="0"/>
              </a:spcBef>
              <a:defRPr sz="18080">
                <a:solidFill>
                  <a:schemeClr val="dk2"/>
                </a:solidFill>
                <a:latin typeface="Arial"/>
                <a:ea typeface="Arial"/>
                <a:cs typeface="Arial"/>
                <a:sym typeface="Arial"/>
              </a:defRPr>
            </a:lvl3pPr>
            <a:lvl4pPr lvl="3" rtl="0">
              <a:spcBef>
                <a:spcPts val="0"/>
              </a:spcBef>
              <a:defRPr sz="18080">
                <a:solidFill>
                  <a:schemeClr val="dk2"/>
                </a:solidFill>
                <a:latin typeface="Arial"/>
                <a:ea typeface="Arial"/>
                <a:cs typeface="Arial"/>
                <a:sym typeface="Arial"/>
              </a:defRPr>
            </a:lvl4pPr>
            <a:lvl5pPr lvl="4" rtl="0">
              <a:spcBef>
                <a:spcPts val="0"/>
              </a:spcBef>
              <a:defRPr sz="18080">
                <a:solidFill>
                  <a:schemeClr val="dk2"/>
                </a:solidFill>
                <a:latin typeface="Arial"/>
                <a:ea typeface="Arial"/>
                <a:cs typeface="Arial"/>
                <a:sym typeface="Arial"/>
              </a:defRPr>
            </a:lvl5pPr>
            <a:lvl6pPr lvl="5" rtl="0">
              <a:spcBef>
                <a:spcPts val="0"/>
              </a:spcBef>
              <a:defRPr sz="18080">
                <a:solidFill>
                  <a:schemeClr val="dk2"/>
                </a:solidFill>
                <a:latin typeface="Arial"/>
                <a:ea typeface="Arial"/>
                <a:cs typeface="Arial"/>
                <a:sym typeface="Arial"/>
              </a:defRPr>
            </a:lvl6pPr>
            <a:lvl7pPr lvl="6" rtl="0">
              <a:spcBef>
                <a:spcPts val="0"/>
              </a:spcBef>
              <a:defRPr sz="18080">
                <a:solidFill>
                  <a:schemeClr val="dk2"/>
                </a:solidFill>
                <a:latin typeface="Arial"/>
                <a:ea typeface="Arial"/>
                <a:cs typeface="Arial"/>
                <a:sym typeface="Arial"/>
              </a:defRPr>
            </a:lvl7pPr>
            <a:lvl8pPr lvl="7" rtl="0">
              <a:spcBef>
                <a:spcPts val="0"/>
              </a:spcBef>
              <a:defRPr sz="18080">
                <a:solidFill>
                  <a:schemeClr val="dk2"/>
                </a:solidFill>
                <a:latin typeface="Arial"/>
                <a:ea typeface="Arial"/>
                <a:cs typeface="Arial"/>
                <a:sym typeface="Arial"/>
              </a:defRPr>
            </a:lvl8pPr>
            <a:lvl9pPr lvl="8" rtl="0">
              <a:spcBef>
                <a:spcPts val="0"/>
              </a:spcBef>
              <a:defRPr sz="18080">
                <a:solidFill>
                  <a:schemeClr val="dk2"/>
                </a:solidFill>
                <a:latin typeface="Arial"/>
                <a:ea typeface="Arial"/>
                <a:cs typeface="Arial"/>
                <a:sym typeface="Arial"/>
              </a:defRPr>
            </a:lvl9pPr>
          </a:lstStyle>
          <a:p>
            <a:endParaRPr/>
          </a:p>
        </p:txBody>
      </p:sp>
      <p:sp>
        <p:nvSpPr>
          <p:cNvPr id="38" name="Shape 38"/>
          <p:cNvSpPr txBox="1">
            <a:spLocks noGrp="1"/>
          </p:cNvSpPr>
          <p:nvPr>
            <p:ph type="body" idx="1"/>
          </p:nvPr>
        </p:nvSpPr>
        <p:spPr>
          <a:xfrm>
            <a:off x="8579984" y="1311089"/>
            <a:ext cx="12268080" cy="28094310"/>
          </a:xfrm>
          <a:prstGeom prst="rect">
            <a:avLst/>
          </a:prstGeom>
          <a:noFill/>
          <a:ln>
            <a:noFill/>
          </a:ln>
        </p:spPr>
        <p:txBody>
          <a:bodyPr lIns="91425" tIns="91425" rIns="91425" bIns="91425" anchor="t" anchorCtr="0"/>
          <a:lstStyle>
            <a:lvl1pPr lvl="0" rtl="0">
              <a:spcBef>
                <a:spcPts val="0"/>
              </a:spcBef>
              <a:defRPr sz="2560"/>
            </a:lvl1pPr>
            <a:lvl2pPr lvl="1" rtl="0">
              <a:spcBef>
                <a:spcPts val="0"/>
              </a:spcBef>
              <a:defRPr sz="2240"/>
            </a:lvl2pPr>
            <a:lvl3pPr lvl="2" rtl="0">
              <a:spcBef>
                <a:spcPts val="0"/>
              </a:spcBef>
              <a:defRPr sz="192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39" name="Shape 39"/>
          <p:cNvSpPr txBox="1">
            <a:spLocks noGrp="1"/>
          </p:cNvSpPr>
          <p:nvPr>
            <p:ph type="body" idx="2"/>
          </p:nvPr>
        </p:nvSpPr>
        <p:spPr>
          <a:xfrm>
            <a:off x="1097416" y="6888254"/>
            <a:ext cx="7219920" cy="22517190"/>
          </a:xfrm>
          <a:prstGeom prst="rect">
            <a:avLst/>
          </a:prstGeom>
          <a:noFill/>
          <a:ln>
            <a:noFill/>
          </a:ln>
        </p:spPr>
        <p:txBody>
          <a:bodyPr lIns="91425" tIns="91425" rIns="91425" bIns="91425" anchor="t" anchorCtr="0"/>
          <a:lstStyle>
            <a:lvl1pPr marL="0" lvl="0" indent="0" rtl="0">
              <a:spcBef>
                <a:spcPts val="0"/>
              </a:spcBef>
              <a:buFont typeface="Arial"/>
              <a:buNone/>
              <a:defRPr sz="1120"/>
            </a:lvl1pPr>
            <a:lvl2pPr marL="365760" lvl="1" indent="0" rtl="0">
              <a:spcBef>
                <a:spcPts val="0"/>
              </a:spcBef>
              <a:buFont typeface="Arial"/>
              <a:buNone/>
              <a:defRPr sz="960"/>
            </a:lvl2pPr>
            <a:lvl3pPr marL="731520" lvl="2" indent="0" rtl="0">
              <a:spcBef>
                <a:spcPts val="0"/>
              </a:spcBef>
              <a:buFont typeface="Arial"/>
              <a:buNone/>
              <a:defRPr sz="800"/>
            </a:lvl3pPr>
            <a:lvl4pPr marL="1097280" lvl="3" indent="0" rtl="0">
              <a:spcBef>
                <a:spcPts val="0"/>
              </a:spcBef>
              <a:buFont typeface="Arial"/>
              <a:buNone/>
              <a:defRPr sz="720"/>
            </a:lvl4pPr>
            <a:lvl5pPr marL="1463040" lvl="4" indent="0" rtl="0">
              <a:spcBef>
                <a:spcPts val="0"/>
              </a:spcBef>
              <a:buFont typeface="Arial"/>
              <a:buNone/>
              <a:defRPr sz="720"/>
            </a:lvl5pPr>
            <a:lvl6pPr marL="1828800" lvl="5" indent="0" rtl="0">
              <a:spcBef>
                <a:spcPts val="0"/>
              </a:spcBef>
              <a:buFont typeface="Arial"/>
              <a:buNone/>
              <a:defRPr sz="720"/>
            </a:lvl6pPr>
            <a:lvl7pPr marL="2194560" lvl="6" indent="0" rtl="0">
              <a:spcBef>
                <a:spcPts val="0"/>
              </a:spcBef>
              <a:buFont typeface="Arial"/>
              <a:buNone/>
              <a:defRPr sz="720"/>
            </a:lvl7pPr>
            <a:lvl8pPr marL="2560320" lvl="7" indent="0" rtl="0">
              <a:spcBef>
                <a:spcPts val="0"/>
              </a:spcBef>
              <a:buFont typeface="Arial"/>
              <a:buNone/>
              <a:defRPr sz="720"/>
            </a:lvl8pPr>
            <a:lvl9pPr marL="2926080" lvl="8" indent="0" rtl="0">
              <a:spcBef>
                <a:spcPts val="0"/>
              </a:spcBef>
              <a:buFont typeface="Arial"/>
              <a:buNone/>
              <a:defRPr sz="720"/>
            </a:lvl9pPr>
          </a:lstStyle>
          <a:p>
            <a:endParaRPr/>
          </a:p>
        </p:txBody>
      </p:sp>
      <p:sp>
        <p:nvSpPr>
          <p:cNvPr id="40" name="Shape 40"/>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49" name="Shape 49"/>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097416" y="1317812"/>
            <a:ext cx="19750800" cy="54864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sz="18080">
                <a:solidFill>
                  <a:schemeClr val="dk2"/>
                </a:solidFill>
                <a:latin typeface="Arial"/>
                <a:ea typeface="Arial"/>
                <a:cs typeface="Arial"/>
                <a:sym typeface="Arial"/>
              </a:defRPr>
            </a:lvl2pPr>
            <a:lvl3pPr lvl="2" rtl="0">
              <a:spcBef>
                <a:spcPts val="0"/>
              </a:spcBef>
              <a:defRPr sz="18080">
                <a:solidFill>
                  <a:schemeClr val="dk2"/>
                </a:solidFill>
                <a:latin typeface="Arial"/>
                <a:ea typeface="Arial"/>
                <a:cs typeface="Arial"/>
                <a:sym typeface="Arial"/>
              </a:defRPr>
            </a:lvl3pPr>
            <a:lvl4pPr lvl="3" rtl="0">
              <a:spcBef>
                <a:spcPts val="0"/>
              </a:spcBef>
              <a:defRPr sz="18080">
                <a:solidFill>
                  <a:schemeClr val="dk2"/>
                </a:solidFill>
                <a:latin typeface="Arial"/>
                <a:ea typeface="Arial"/>
                <a:cs typeface="Arial"/>
                <a:sym typeface="Arial"/>
              </a:defRPr>
            </a:lvl4pPr>
            <a:lvl5pPr lvl="4" rtl="0">
              <a:spcBef>
                <a:spcPts val="0"/>
              </a:spcBef>
              <a:defRPr sz="18080">
                <a:solidFill>
                  <a:schemeClr val="dk2"/>
                </a:solidFill>
                <a:latin typeface="Arial"/>
                <a:ea typeface="Arial"/>
                <a:cs typeface="Arial"/>
                <a:sym typeface="Arial"/>
              </a:defRPr>
            </a:lvl5pPr>
            <a:lvl6pPr lvl="5" rtl="0">
              <a:spcBef>
                <a:spcPts val="0"/>
              </a:spcBef>
              <a:defRPr sz="18080">
                <a:solidFill>
                  <a:schemeClr val="dk2"/>
                </a:solidFill>
                <a:latin typeface="Arial"/>
                <a:ea typeface="Arial"/>
                <a:cs typeface="Arial"/>
                <a:sym typeface="Arial"/>
              </a:defRPr>
            </a:lvl6pPr>
            <a:lvl7pPr lvl="6" rtl="0">
              <a:spcBef>
                <a:spcPts val="0"/>
              </a:spcBef>
              <a:defRPr sz="18080">
                <a:solidFill>
                  <a:schemeClr val="dk2"/>
                </a:solidFill>
                <a:latin typeface="Arial"/>
                <a:ea typeface="Arial"/>
                <a:cs typeface="Arial"/>
                <a:sym typeface="Arial"/>
              </a:defRPr>
            </a:lvl7pPr>
            <a:lvl8pPr lvl="7" rtl="0">
              <a:spcBef>
                <a:spcPts val="0"/>
              </a:spcBef>
              <a:defRPr sz="18080">
                <a:solidFill>
                  <a:schemeClr val="dk2"/>
                </a:solidFill>
                <a:latin typeface="Arial"/>
                <a:ea typeface="Arial"/>
                <a:cs typeface="Arial"/>
                <a:sym typeface="Arial"/>
              </a:defRPr>
            </a:lvl8pPr>
            <a:lvl9pPr lvl="8" rtl="0">
              <a:spcBef>
                <a:spcPts val="0"/>
              </a:spcBef>
              <a:defRPr sz="18080">
                <a:solidFill>
                  <a:schemeClr val="dk2"/>
                </a:solidFill>
                <a:latin typeface="Arial"/>
                <a:ea typeface="Arial"/>
                <a:cs typeface="Arial"/>
                <a:sym typeface="Arial"/>
              </a:defRPr>
            </a:lvl9pPr>
          </a:lstStyle>
          <a:p>
            <a:endParaRPr/>
          </a:p>
        </p:txBody>
      </p:sp>
      <p:sp>
        <p:nvSpPr>
          <p:cNvPr id="54" name="Shape 54"/>
          <p:cNvSpPr txBox="1">
            <a:spLocks noGrp="1"/>
          </p:cNvSpPr>
          <p:nvPr>
            <p:ph type="body" idx="1"/>
          </p:nvPr>
        </p:nvSpPr>
        <p:spPr>
          <a:xfrm>
            <a:off x="1097417" y="7368989"/>
            <a:ext cx="9696479" cy="3070980"/>
          </a:xfrm>
          <a:prstGeom prst="rect">
            <a:avLst/>
          </a:prstGeom>
          <a:noFill/>
          <a:ln>
            <a:noFill/>
          </a:ln>
        </p:spPr>
        <p:txBody>
          <a:bodyPr lIns="91425" tIns="91425" rIns="91425" bIns="91425" anchor="b" anchorCtr="0"/>
          <a:lstStyle>
            <a:lvl1pPr marL="0" lvl="0" indent="0" rtl="0">
              <a:spcBef>
                <a:spcPts val="0"/>
              </a:spcBef>
              <a:buFont typeface="Arial"/>
              <a:buNone/>
              <a:defRPr sz="1920" b="1"/>
            </a:lvl1pPr>
            <a:lvl2pPr marL="365760" lvl="1" indent="0" rtl="0">
              <a:spcBef>
                <a:spcPts val="0"/>
              </a:spcBef>
              <a:buFont typeface="Arial"/>
              <a:buNone/>
              <a:defRPr sz="1600" b="1"/>
            </a:lvl2pPr>
            <a:lvl3pPr marL="731520" lvl="2" indent="0" rtl="0">
              <a:spcBef>
                <a:spcPts val="0"/>
              </a:spcBef>
              <a:buFont typeface="Arial"/>
              <a:buNone/>
              <a:defRPr sz="1440" b="1"/>
            </a:lvl3pPr>
            <a:lvl4pPr marL="1097280" lvl="3" indent="0" rtl="0">
              <a:spcBef>
                <a:spcPts val="0"/>
              </a:spcBef>
              <a:buFont typeface="Arial"/>
              <a:buNone/>
              <a:defRPr sz="1280" b="1"/>
            </a:lvl4pPr>
            <a:lvl5pPr marL="1463040" lvl="4" indent="0" rtl="0">
              <a:spcBef>
                <a:spcPts val="0"/>
              </a:spcBef>
              <a:buFont typeface="Arial"/>
              <a:buNone/>
              <a:defRPr sz="1280" b="1"/>
            </a:lvl5pPr>
            <a:lvl6pPr marL="1828800" lvl="5" indent="0" rtl="0">
              <a:spcBef>
                <a:spcPts val="0"/>
              </a:spcBef>
              <a:buFont typeface="Arial"/>
              <a:buNone/>
              <a:defRPr sz="1280" b="1"/>
            </a:lvl6pPr>
            <a:lvl7pPr marL="2194560" lvl="6" indent="0" rtl="0">
              <a:spcBef>
                <a:spcPts val="0"/>
              </a:spcBef>
              <a:buFont typeface="Arial"/>
              <a:buNone/>
              <a:defRPr sz="1280" b="1"/>
            </a:lvl7pPr>
            <a:lvl8pPr marL="2560320" lvl="7" indent="0" rtl="0">
              <a:spcBef>
                <a:spcPts val="0"/>
              </a:spcBef>
              <a:buFont typeface="Arial"/>
              <a:buNone/>
              <a:defRPr sz="1280" b="1"/>
            </a:lvl8pPr>
            <a:lvl9pPr marL="2926080" lvl="8" indent="0" rtl="0">
              <a:spcBef>
                <a:spcPts val="0"/>
              </a:spcBef>
              <a:buFont typeface="Arial"/>
              <a:buNone/>
              <a:defRPr sz="1280" b="1"/>
            </a:lvl9pPr>
          </a:lstStyle>
          <a:p>
            <a:endParaRPr/>
          </a:p>
        </p:txBody>
      </p:sp>
      <p:sp>
        <p:nvSpPr>
          <p:cNvPr id="55" name="Shape 55"/>
          <p:cNvSpPr txBox="1">
            <a:spLocks noGrp="1"/>
          </p:cNvSpPr>
          <p:nvPr>
            <p:ph type="body" idx="2"/>
          </p:nvPr>
        </p:nvSpPr>
        <p:spPr>
          <a:xfrm>
            <a:off x="1097417" y="10439960"/>
            <a:ext cx="9696479" cy="18965340"/>
          </a:xfrm>
          <a:prstGeom prst="rect">
            <a:avLst/>
          </a:prstGeom>
          <a:noFill/>
          <a:ln>
            <a:noFill/>
          </a:ln>
        </p:spPr>
        <p:txBody>
          <a:bodyPr lIns="91425" tIns="91425" rIns="91425" bIns="91425" anchor="t" anchorCtr="0"/>
          <a:lstStyle>
            <a:lvl1pPr lvl="0" rtl="0">
              <a:spcBef>
                <a:spcPts val="0"/>
              </a:spcBef>
              <a:defRPr sz="1920"/>
            </a:lvl1pPr>
            <a:lvl2pPr lvl="1" rtl="0">
              <a:spcBef>
                <a:spcPts val="0"/>
              </a:spcBef>
              <a:defRPr sz="1600"/>
            </a:lvl2pPr>
            <a:lvl3pPr lvl="2" rtl="0">
              <a:spcBef>
                <a:spcPts val="0"/>
              </a:spcBef>
              <a:defRPr sz="1440"/>
            </a:lvl3pPr>
            <a:lvl4pPr lvl="3" rtl="0">
              <a:spcBef>
                <a:spcPts val="0"/>
              </a:spcBef>
              <a:defRPr sz="1280"/>
            </a:lvl4pPr>
            <a:lvl5pPr lvl="4" rtl="0">
              <a:spcBef>
                <a:spcPts val="0"/>
              </a:spcBef>
              <a:defRPr sz="1280"/>
            </a:lvl5pPr>
            <a:lvl6pPr lvl="5" rtl="0">
              <a:spcBef>
                <a:spcPts val="0"/>
              </a:spcBef>
              <a:defRPr sz="1280"/>
            </a:lvl6pPr>
            <a:lvl7pPr lvl="6" rtl="0">
              <a:spcBef>
                <a:spcPts val="0"/>
              </a:spcBef>
              <a:defRPr sz="1280"/>
            </a:lvl7pPr>
            <a:lvl8pPr lvl="7" rtl="0">
              <a:spcBef>
                <a:spcPts val="0"/>
              </a:spcBef>
              <a:defRPr sz="1280"/>
            </a:lvl8pPr>
            <a:lvl9pPr lvl="8" rtl="0">
              <a:spcBef>
                <a:spcPts val="0"/>
              </a:spcBef>
              <a:defRPr sz="1280"/>
            </a:lvl9pPr>
          </a:lstStyle>
          <a:p>
            <a:endParaRPr/>
          </a:p>
        </p:txBody>
      </p:sp>
      <p:sp>
        <p:nvSpPr>
          <p:cNvPr id="56" name="Shape 56"/>
          <p:cNvSpPr txBox="1">
            <a:spLocks noGrp="1"/>
          </p:cNvSpPr>
          <p:nvPr>
            <p:ph type="body" idx="3"/>
          </p:nvPr>
        </p:nvSpPr>
        <p:spPr>
          <a:xfrm>
            <a:off x="11148331" y="7368989"/>
            <a:ext cx="9699840" cy="3070980"/>
          </a:xfrm>
          <a:prstGeom prst="rect">
            <a:avLst/>
          </a:prstGeom>
          <a:noFill/>
          <a:ln>
            <a:noFill/>
          </a:ln>
        </p:spPr>
        <p:txBody>
          <a:bodyPr lIns="91425" tIns="91425" rIns="91425" bIns="91425" anchor="b" anchorCtr="0"/>
          <a:lstStyle>
            <a:lvl1pPr marL="0" lvl="0" indent="0" rtl="0">
              <a:spcBef>
                <a:spcPts val="0"/>
              </a:spcBef>
              <a:buFont typeface="Arial"/>
              <a:buNone/>
              <a:defRPr sz="1920" b="1"/>
            </a:lvl1pPr>
            <a:lvl2pPr marL="365760" lvl="1" indent="0" rtl="0">
              <a:spcBef>
                <a:spcPts val="0"/>
              </a:spcBef>
              <a:buFont typeface="Arial"/>
              <a:buNone/>
              <a:defRPr sz="1600" b="1"/>
            </a:lvl2pPr>
            <a:lvl3pPr marL="731520" lvl="2" indent="0" rtl="0">
              <a:spcBef>
                <a:spcPts val="0"/>
              </a:spcBef>
              <a:buFont typeface="Arial"/>
              <a:buNone/>
              <a:defRPr sz="1440" b="1"/>
            </a:lvl3pPr>
            <a:lvl4pPr marL="1097280" lvl="3" indent="0" rtl="0">
              <a:spcBef>
                <a:spcPts val="0"/>
              </a:spcBef>
              <a:buFont typeface="Arial"/>
              <a:buNone/>
              <a:defRPr sz="1280" b="1"/>
            </a:lvl4pPr>
            <a:lvl5pPr marL="1463040" lvl="4" indent="0" rtl="0">
              <a:spcBef>
                <a:spcPts val="0"/>
              </a:spcBef>
              <a:buFont typeface="Arial"/>
              <a:buNone/>
              <a:defRPr sz="1280" b="1"/>
            </a:lvl5pPr>
            <a:lvl6pPr marL="1828800" lvl="5" indent="0" rtl="0">
              <a:spcBef>
                <a:spcPts val="0"/>
              </a:spcBef>
              <a:buFont typeface="Arial"/>
              <a:buNone/>
              <a:defRPr sz="1280" b="1"/>
            </a:lvl6pPr>
            <a:lvl7pPr marL="2194560" lvl="6" indent="0" rtl="0">
              <a:spcBef>
                <a:spcPts val="0"/>
              </a:spcBef>
              <a:buFont typeface="Arial"/>
              <a:buNone/>
              <a:defRPr sz="1280" b="1"/>
            </a:lvl7pPr>
            <a:lvl8pPr marL="2560320" lvl="7" indent="0" rtl="0">
              <a:spcBef>
                <a:spcPts val="0"/>
              </a:spcBef>
              <a:buFont typeface="Arial"/>
              <a:buNone/>
              <a:defRPr sz="1280" b="1"/>
            </a:lvl8pPr>
            <a:lvl9pPr marL="2926080" lvl="8" indent="0" rtl="0">
              <a:spcBef>
                <a:spcPts val="0"/>
              </a:spcBef>
              <a:buFont typeface="Arial"/>
              <a:buNone/>
              <a:defRPr sz="1280" b="1"/>
            </a:lvl9pPr>
          </a:lstStyle>
          <a:p>
            <a:endParaRPr/>
          </a:p>
        </p:txBody>
      </p:sp>
      <p:sp>
        <p:nvSpPr>
          <p:cNvPr id="57" name="Shape 57"/>
          <p:cNvSpPr txBox="1">
            <a:spLocks noGrp="1"/>
          </p:cNvSpPr>
          <p:nvPr>
            <p:ph type="body" idx="4"/>
          </p:nvPr>
        </p:nvSpPr>
        <p:spPr>
          <a:xfrm>
            <a:off x="11148331" y="10439960"/>
            <a:ext cx="9699840" cy="18965340"/>
          </a:xfrm>
          <a:prstGeom prst="rect">
            <a:avLst/>
          </a:prstGeom>
          <a:noFill/>
          <a:ln>
            <a:noFill/>
          </a:ln>
        </p:spPr>
        <p:txBody>
          <a:bodyPr lIns="91425" tIns="91425" rIns="91425" bIns="91425" anchor="t" anchorCtr="0"/>
          <a:lstStyle>
            <a:lvl1pPr lvl="0" rtl="0">
              <a:spcBef>
                <a:spcPts val="0"/>
              </a:spcBef>
              <a:defRPr sz="1920"/>
            </a:lvl1pPr>
            <a:lvl2pPr lvl="1" rtl="0">
              <a:spcBef>
                <a:spcPts val="0"/>
              </a:spcBef>
              <a:defRPr sz="1600"/>
            </a:lvl2pPr>
            <a:lvl3pPr lvl="2" rtl="0">
              <a:spcBef>
                <a:spcPts val="0"/>
              </a:spcBef>
              <a:defRPr sz="1440"/>
            </a:lvl3pPr>
            <a:lvl4pPr lvl="3" rtl="0">
              <a:spcBef>
                <a:spcPts val="0"/>
              </a:spcBef>
              <a:defRPr sz="1280"/>
            </a:lvl4pPr>
            <a:lvl5pPr lvl="4" rtl="0">
              <a:spcBef>
                <a:spcPts val="0"/>
              </a:spcBef>
              <a:defRPr sz="1280"/>
            </a:lvl5pPr>
            <a:lvl6pPr lvl="5" rtl="0">
              <a:spcBef>
                <a:spcPts val="0"/>
              </a:spcBef>
              <a:defRPr sz="1280"/>
            </a:lvl6pPr>
            <a:lvl7pPr lvl="6" rtl="0">
              <a:spcBef>
                <a:spcPts val="0"/>
              </a:spcBef>
              <a:defRPr sz="1280"/>
            </a:lvl7pPr>
            <a:lvl8pPr lvl="7" rtl="0">
              <a:spcBef>
                <a:spcPts val="0"/>
              </a:spcBef>
              <a:defRPr sz="1280"/>
            </a:lvl8pPr>
            <a:lvl9pPr lvl="8" rtl="0">
              <a:spcBef>
                <a:spcPts val="0"/>
              </a:spcBef>
              <a:defRPr sz="1280"/>
            </a:lvl9pPr>
          </a:lstStyle>
          <a:p>
            <a:endParaRPr/>
          </a:p>
        </p:txBody>
      </p:sp>
      <p:sp>
        <p:nvSpPr>
          <p:cNvPr id="58" name="Shape 58"/>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lvl="0" algn="ctr" rtl="0">
              <a:spcBef>
                <a:spcPts val="0"/>
              </a:spcBef>
              <a:spcAft>
                <a:spcPts val="0"/>
              </a:spcAft>
              <a:defRPr sz="18080">
                <a:solidFill>
                  <a:schemeClr val="dk2"/>
                </a:solidFill>
                <a:latin typeface="Arial"/>
                <a:ea typeface="Arial"/>
                <a:cs typeface="Arial"/>
                <a:sym typeface="Arial"/>
              </a:defRPr>
            </a:lvl1pPr>
            <a:lvl2pPr lvl="1" algn="ctr" rtl="0">
              <a:spcBef>
                <a:spcPts val="0"/>
              </a:spcBef>
              <a:spcAft>
                <a:spcPts val="0"/>
              </a:spcAft>
              <a:defRPr sz="18080">
                <a:solidFill>
                  <a:schemeClr val="dk2"/>
                </a:solidFill>
                <a:latin typeface="Arial"/>
                <a:ea typeface="Arial"/>
                <a:cs typeface="Arial"/>
                <a:sym typeface="Arial"/>
              </a:defRPr>
            </a:lvl2pPr>
            <a:lvl3pPr lvl="2" algn="ctr" rtl="0">
              <a:spcBef>
                <a:spcPts val="0"/>
              </a:spcBef>
              <a:spcAft>
                <a:spcPts val="0"/>
              </a:spcAft>
              <a:defRPr sz="18080">
                <a:solidFill>
                  <a:schemeClr val="dk2"/>
                </a:solidFill>
                <a:latin typeface="Arial"/>
                <a:ea typeface="Arial"/>
                <a:cs typeface="Arial"/>
                <a:sym typeface="Arial"/>
              </a:defRPr>
            </a:lvl3pPr>
            <a:lvl4pPr lvl="3" algn="ctr" rtl="0">
              <a:spcBef>
                <a:spcPts val="0"/>
              </a:spcBef>
              <a:spcAft>
                <a:spcPts val="0"/>
              </a:spcAft>
              <a:defRPr sz="18080">
                <a:solidFill>
                  <a:schemeClr val="dk2"/>
                </a:solidFill>
                <a:latin typeface="Arial"/>
                <a:ea typeface="Arial"/>
                <a:cs typeface="Arial"/>
                <a:sym typeface="Arial"/>
              </a:defRPr>
            </a:lvl4pPr>
            <a:lvl5pPr lvl="4" algn="ctr" rtl="0">
              <a:spcBef>
                <a:spcPts val="0"/>
              </a:spcBef>
              <a:spcAft>
                <a:spcPts val="0"/>
              </a:spcAft>
              <a:defRPr sz="18080">
                <a:solidFill>
                  <a:schemeClr val="dk2"/>
                </a:solidFill>
                <a:latin typeface="Arial"/>
                <a:ea typeface="Arial"/>
                <a:cs typeface="Arial"/>
                <a:sym typeface="Arial"/>
              </a:defRPr>
            </a:lvl5pPr>
            <a:lvl6pPr marL="365760" lvl="5" algn="ctr" rtl="0">
              <a:spcBef>
                <a:spcPts val="0"/>
              </a:spcBef>
              <a:spcAft>
                <a:spcPts val="0"/>
              </a:spcAft>
              <a:defRPr sz="18080">
                <a:solidFill>
                  <a:schemeClr val="dk2"/>
                </a:solidFill>
                <a:latin typeface="Arial"/>
                <a:ea typeface="Arial"/>
                <a:cs typeface="Arial"/>
                <a:sym typeface="Arial"/>
              </a:defRPr>
            </a:lvl6pPr>
            <a:lvl7pPr marL="731520" lvl="6" algn="ctr" rtl="0">
              <a:spcBef>
                <a:spcPts val="0"/>
              </a:spcBef>
              <a:spcAft>
                <a:spcPts val="0"/>
              </a:spcAft>
              <a:defRPr sz="18080">
                <a:solidFill>
                  <a:schemeClr val="dk2"/>
                </a:solidFill>
                <a:latin typeface="Arial"/>
                <a:ea typeface="Arial"/>
                <a:cs typeface="Arial"/>
                <a:sym typeface="Arial"/>
              </a:defRPr>
            </a:lvl7pPr>
            <a:lvl8pPr marL="1097280" lvl="7" algn="ctr" rtl="0">
              <a:spcBef>
                <a:spcPts val="0"/>
              </a:spcBef>
              <a:spcAft>
                <a:spcPts val="0"/>
              </a:spcAft>
              <a:defRPr sz="18080">
                <a:solidFill>
                  <a:schemeClr val="dk2"/>
                </a:solidFill>
                <a:latin typeface="Arial"/>
                <a:ea typeface="Arial"/>
                <a:cs typeface="Arial"/>
                <a:sym typeface="Arial"/>
              </a:defRPr>
            </a:lvl8pPr>
            <a:lvl9pPr marL="1463040" lvl="8" algn="ctr" rtl="0">
              <a:spcBef>
                <a:spcPts val="0"/>
              </a:spcBef>
              <a:spcAft>
                <a:spcPts val="0"/>
              </a:spcAft>
              <a:defRPr sz="18080">
                <a:solidFill>
                  <a:schemeClr val="dk2"/>
                </a:solidFill>
                <a:latin typeface="Arial"/>
                <a:ea typeface="Arial"/>
                <a:cs typeface="Arial"/>
                <a:sym typeface="Arial"/>
              </a:defRPr>
            </a:lvl9pPr>
          </a:lstStyle>
          <a:p>
            <a:endParaRPr/>
          </a:p>
        </p:txBody>
      </p:sp>
      <p:sp>
        <p:nvSpPr>
          <p:cNvPr id="63" name="Shape 63"/>
          <p:cNvSpPr txBox="1">
            <a:spLocks noGrp="1"/>
          </p:cNvSpPr>
          <p:nvPr>
            <p:ph type="body" idx="1"/>
          </p:nvPr>
        </p:nvSpPr>
        <p:spPr>
          <a:xfrm>
            <a:off x="1645784" y="9510433"/>
            <a:ext cx="9294240" cy="19750499"/>
          </a:xfrm>
          <a:prstGeom prst="rect">
            <a:avLst/>
          </a:prstGeom>
          <a:noFill/>
          <a:ln>
            <a:noFill/>
          </a:ln>
        </p:spPr>
        <p:txBody>
          <a:bodyPr lIns="91425" tIns="91425" rIns="91425" bIns="91425" anchor="t" anchorCtr="0"/>
          <a:lstStyle>
            <a:lvl1pPr lvl="0" rtl="0">
              <a:spcBef>
                <a:spcPts val="0"/>
              </a:spcBef>
              <a:defRPr sz="2240"/>
            </a:lvl1pPr>
            <a:lvl2pPr lvl="1" rtl="0">
              <a:spcBef>
                <a:spcPts val="0"/>
              </a:spcBef>
              <a:defRPr sz="1920"/>
            </a:lvl2pPr>
            <a:lvl3pPr lvl="2" rtl="0">
              <a:spcBef>
                <a:spcPts val="0"/>
              </a:spcBef>
              <a:defRPr sz="1600"/>
            </a:lvl3pPr>
            <a:lvl4pPr lvl="3" rtl="0">
              <a:spcBef>
                <a:spcPts val="0"/>
              </a:spcBef>
              <a:defRPr sz="1440"/>
            </a:lvl4pPr>
            <a:lvl5pPr lvl="4" rtl="0">
              <a:spcBef>
                <a:spcPts val="0"/>
              </a:spcBef>
              <a:defRPr sz="1440"/>
            </a:lvl5pPr>
            <a:lvl6pPr lvl="5" rtl="0">
              <a:spcBef>
                <a:spcPts val="0"/>
              </a:spcBef>
              <a:defRPr sz="1440"/>
            </a:lvl6pPr>
            <a:lvl7pPr lvl="6" rtl="0">
              <a:spcBef>
                <a:spcPts val="0"/>
              </a:spcBef>
              <a:defRPr sz="1440"/>
            </a:lvl7pPr>
            <a:lvl8pPr lvl="7" rtl="0">
              <a:spcBef>
                <a:spcPts val="0"/>
              </a:spcBef>
              <a:defRPr sz="1440"/>
            </a:lvl8pPr>
            <a:lvl9pPr lvl="8" rtl="0">
              <a:spcBef>
                <a:spcPts val="0"/>
              </a:spcBef>
              <a:defRPr sz="1440"/>
            </a:lvl9pPr>
          </a:lstStyle>
          <a:p>
            <a:endParaRPr/>
          </a:p>
        </p:txBody>
      </p:sp>
      <p:sp>
        <p:nvSpPr>
          <p:cNvPr id="64" name="Shape 64"/>
          <p:cNvSpPr txBox="1">
            <a:spLocks noGrp="1"/>
          </p:cNvSpPr>
          <p:nvPr>
            <p:ph type="body" idx="2"/>
          </p:nvPr>
        </p:nvSpPr>
        <p:spPr>
          <a:xfrm>
            <a:off x="11005457" y="9510433"/>
            <a:ext cx="9294240" cy="19750499"/>
          </a:xfrm>
          <a:prstGeom prst="rect">
            <a:avLst/>
          </a:prstGeom>
          <a:noFill/>
          <a:ln>
            <a:noFill/>
          </a:ln>
        </p:spPr>
        <p:txBody>
          <a:bodyPr lIns="91425" tIns="91425" rIns="91425" bIns="91425" anchor="t" anchorCtr="0"/>
          <a:lstStyle>
            <a:lvl1pPr lvl="0" rtl="0">
              <a:spcBef>
                <a:spcPts val="0"/>
              </a:spcBef>
              <a:defRPr sz="2240"/>
            </a:lvl1pPr>
            <a:lvl2pPr lvl="1" rtl="0">
              <a:spcBef>
                <a:spcPts val="0"/>
              </a:spcBef>
              <a:defRPr sz="1920"/>
            </a:lvl2pPr>
            <a:lvl3pPr lvl="2" rtl="0">
              <a:spcBef>
                <a:spcPts val="0"/>
              </a:spcBef>
              <a:defRPr sz="1600"/>
            </a:lvl3pPr>
            <a:lvl4pPr lvl="3" rtl="0">
              <a:spcBef>
                <a:spcPts val="0"/>
              </a:spcBef>
              <a:defRPr sz="1440"/>
            </a:lvl4pPr>
            <a:lvl5pPr lvl="4" rtl="0">
              <a:spcBef>
                <a:spcPts val="0"/>
              </a:spcBef>
              <a:defRPr sz="1440"/>
            </a:lvl5pPr>
            <a:lvl6pPr lvl="5" rtl="0">
              <a:spcBef>
                <a:spcPts val="0"/>
              </a:spcBef>
              <a:defRPr sz="1440"/>
            </a:lvl6pPr>
            <a:lvl7pPr lvl="6" rtl="0">
              <a:spcBef>
                <a:spcPts val="0"/>
              </a:spcBef>
              <a:defRPr sz="1440"/>
            </a:lvl7pPr>
            <a:lvl8pPr lvl="7" rtl="0">
              <a:spcBef>
                <a:spcPts val="0"/>
              </a:spcBef>
              <a:defRPr sz="1440"/>
            </a:lvl8pPr>
            <a:lvl9pPr lvl="8" rtl="0">
              <a:spcBef>
                <a:spcPts val="0"/>
              </a:spcBef>
              <a:defRPr sz="1440"/>
            </a:lvl9pPr>
          </a:lstStyle>
          <a:p>
            <a:endParaRPr/>
          </a:p>
        </p:txBody>
      </p:sp>
      <p:sp>
        <p:nvSpPr>
          <p:cNvPr id="65" name="Shape 65"/>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33550" y="21153905"/>
            <a:ext cx="18654000" cy="6536970"/>
          </a:xfrm>
          <a:prstGeom prst="rect">
            <a:avLst/>
          </a:prstGeom>
          <a:noFill/>
          <a:ln>
            <a:noFill/>
          </a:ln>
        </p:spPr>
        <p:txBody>
          <a:bodyPr lIns="91425" tIns="91425" rIns="91425" bIns="91425" anchor="t" anchorCtr="0"/>
          <a:lstStyle>
            <a:lvl1pPr lvl="0" algn="l" rtl="0">
              <a:spcBef>
                <a:spcPts val="0"/>
              </a:spcBef>
              <a:defRPr sz="3200" b="1" cap="none"/>
            </a:lvl1pPr>
            <a:lvl2pPr lvl="1" rtl="0">
              <a:spcBef>
                <a:spcPts val="0"/>
              </a:spcBef>
              <a:defRPr sz="18080">
                <a:solidFill>
                  <a:schemeClr val="dk2"/>
                </a:solidFill>
                <a:latin typeface="Arial"/>
                <a:ea typeface="Arial"/>
                <a:cs typeface="Arial"/>
                <a:sym typeface="Arial"/>
              </a:defRPr>
            </a:lvl2pPr>
            <a:lvl3pPr lvl="2" rtl="0">
              <a:spcBef>
                <a:spcPts val="0"/>
              </a:spcBef>
              <a:defRPr sz="18080">
                <a:solidFill>
                  <a:schemeClr val="dk2"/>
                </a:solidFill>
                <a:latin typeface="Arial"/>
                <a:ea typeface="Arial"/>
                <a:cs typeface="Arial"/>
                <a:sym typeface="Arial"/>
              </a:defRPr>
            </a:lvl3pPr>
            <a:lvl4pPr lvl="3" rtl="0">
              <a:spcBef>
                <a:spcPts val="0"/>
              </a:spcBef>
              <a:defRPr sz="18080">
                <a:solidFill>
                  <a:schemeClr val="dk2"/>
                </a:solidFill>
                <a:latin typeface="Arial"/>
                <a:ea typeface="Arial"/>
                <a:cs typeface="Arial"/>
                <a:sym typeface="Arial"/>
              </a:defRPr>
            </a:lvl4pPr>
            <a:lvl5pPr lvl="4" rtl="0">
              <a:spcBef>
                <a:spcPts val="0"/>
              </a:spcBef>
              <a:defRPr sz="18080">
                <a:solidFill>
                  <a:schemeClr val="dk2"/>
                </a:solidFill>
                <a:latin typeface="Arial"/>
                <a:ea typeface="Arial"/>
                <a:cs typeface="Arial"/>
                <a:sym typeface="Arial"/>
              </a:defRPr>
            </a:lvl5pPr>
            <a:lvl6pPr lvl="5" rtl="0">
              <a:spcBef>
                <a:spcPts val="0"/>
              </a:spcBef>
              <a:defRPr sz="18080">
                <a:solidFill>
                  <a:schemeClr val="dk2"/>
                </a:solidFill>
                <a:latin typeface="Arial"/>
                <a:ea typeface="Arial"/>
                <a:cs typeface="Arial"/>
                <a:sym typeface="Arial"/>
              </a:defRPr>
            </a:lvl6pPr>
            <a:lvl7pPr lvl="6" rtl="0">
              <a:spcBef>
                <a:spcPts val="0"/>
              </a:spcBef>
              <a:defRPr sz="18080">
                <a:solidFill>
                  <a:schemeClr val="dk2"/>
                </a:solidFill>
                <a:latin typeface="Arial"/>
                <a:ea typeface="Arial"/>
                <a:cs typeface="Arial"/>
                <a:sym typeface="Arial"/>
              </a:defRPr>
            </a:lvl7pPr>
            <a:lvl8pPr lvl="7" rtl="0">
              <a:spcBef>
                <a:spcPts val="0"/>
              </a:spcBef>
              <a:defRPr sz="18080">
                <a:solidFill>
                  <a:schemeClr val="dk2"/>
                </a:solidFill>
                <a:latin typeface="Arial"/>
                <a:ea typeface="Arial"/>
                <a:cs typeface="Arial"/>
                <a:sym typeface="Arial"/>
              </a:defRPr>
            </a:lvl8pPr>
            <a:lvl9pPr lvl="8" rtl="0">
              <a:spcBef>
                <a:spcPts val="0"/>
              </a:spcBef>
              <a:defRPr sz="18080">
                <a:solidFill>
                  <a:schemeClr val="dk2"/>
                </a:solidFill>
                <a:latin typeface="Arial"/>
                <a:ea typeface="Arial"/>
                <a:cs typeface="Arial"/>
                <a:sym typeface="Arial"/>
              </a:defRPr>
            </a:lvl9pPr>
          </a:lstStyle>
          <a:p>
            <a:endParaRPr/>
          </a:p>
        </p:txBody>
      </p:sp>
      <p:sp>
        <p:nvSpPr>
          <p:cNvPr id="70" name="Shape 70"/>
          <p:cNvSpPr txBox="1">
            <a:spLocks noGrp="1"/>
          </p:cNvSpPr>
          <p:nvPr>
            <p:ph type="body" idx="1"/>
          </p:nvPr>
        </p:nvSpPr>
        <p:spPr>
          <a:xfrm>
            <a:off x="1733550" y="13953003"/>
            <a:ext cx="18654000" cy="7200900"/>
          </a:xfrm>
          <a:prstGeom prst="rect">
            <a:avLst/>
          </a:prstGeom>
          <a:noFill/>
          <a:ln>
            <a:noFill/>
          </a:ln>
        </p:spPr>
        <p:txBody>
          <a:bodyPr lIns="91425" tIns="91425" rIns="91425" bIns="91425" anchor="b" anchorCtr="0"/>
          <a:lstStyle>
            <a:lvl1pPr marL="0" lvl="0" indent="0" rtl="0">
              <a:spcBef>
                <a:spcPts val="0"/>
              </a:spcBef>
              <a:buFont typeface="Arial"/>
              <a:buNone/>
              <a:defRPr sz="1600"/>
            </a:lvl1pPr>
            <a:lvl2pPr marL="365760" lvl="1" indent="0" rtl="0">
              <a:spcBef>
                <a:spcPts val="0"/>
              </a:spcBef>
              <a:buFont typeface="Arial"/>
              <a:buNone/>
              <a:defRPr sz="1440"/>
            </a:lvl2pPr>
            <a:lvl3pPr marL="731520" lvl="2" indent="0" rtl="0">
              <a:spcBef>
                <a:spcPts val="0"/>
              </a:spcBef>
              <a:buFont typeface="Arial"/>
              <a:buNone/>
              <a:defRPr sz="1280"/>
            </a:lvl3pPr>
            <a:lvl4pPr marL="1097280" lvl="3" indent="0" rtl="0">
              <a:spcBef>
                <a:spcPts val="0"/>
              </a:spcBef>
              <a:buFont typeface="Arial"/>
              <a:buNone/>
              <a:defRPr sz="1120"/>
            </a:lvl4pPr>
            <a:lvl5pPr marL="1463040" lvl="4" indent="0" rtl="0">
              <a:spcBef>
                <a:spcPts val="0"/>
              </a:spcBef>
              <a:buFont typeface="Arial"/>
              <a:buNone/>
              <a:defRPr sz="1120"/>
            </a:lvl5pPr>
            <a:lvl6pPr marL="1828800" lvl="5" indent="0" rtl="0">
              <a:spcBef>
                <a:spcPts val="0"/>
              </a:spcBef>
              <a:buFont typeface="Arial"/>
              <a:buNone/>
              <a:defRPr sz="1120"/>
            </a:lvl6pPr>
            <a:lvl7pPr marL="2194560" lvl="6" indent="0" rtl="0">
              <a:spcBef>
                <a:spcPts val="0"/>
              </a:spcBef>
              <a:buFont typeface="Arial"/>
              <a:buNone/>
              <a:defRPr sz="1120"/>
            </a:lvl7pPr>
            <a:lvl8pPr marL="2560320" lvl="7" indent="0" rtl="0">
              <a:spcBef>
                <a:spcPts val="0"/>
              </a:spcBef>
              <a:buFont typeface="Arial"/>
              <a:buNone/>
              <a:defRPr sz="1120"/>
            </a:lvl8pPr>
            <a:lvl9pPr marL="2926080" lvl="8" indent="0" rtl="0">
              <a:spcBef>
                <a:spcPts val="0"/>
              </a:spcBef>
              <a:buFont typeface="Arial"/>
              <a:buNone/>
              <a:defRPr sz="1120"/>
            </a:lvl9pPr>
          </a:lstStyle>
          <a:p>
            <a:endParaRPr/>
          </a:p>
        </p:txBody>
      </p:sp>
      <p:sp>
        <p:nvSpPr>
          <p:cNvPr id="71" name="Shape 71"/>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488" y="2926080"/>
            <a:ext cx="18654720" cy="5486400"/>
          </a:xfrm>
          <a:prstGeom prst="rect">
            <a:avLst/>
          </a:prstGeom>
          <a:noFill/>
          <a:ln>
            <a:noFill/>
          </a:ln>
        </p:spPr>
        <p:txBody>
          <a:bodyPr lIns="91425" tIns="91425" rIns="91425" bIns="91425" anchor="ctr" anchorCtr="0"/>
          <a:lstStyle>
            <a:lvl1pPr marL="0" marR="0" lvl="0" indent="0" algn="ctr" rtl="0">
              <a:spcBef>
                <a:spcPts val="0"/>
              </a:spcBef>
              <a:spcAft>
                <a:spcPts val="0"/>
              </a:spcAft>
              <a:defRPr sz="22600" b="0" i="0" u="none" strike="noStrike" cap="none">
                <a:solidFill>
                  <a:schemeClr val="dk2"/>
                </a:solidFill>
                <a:latin typeface="Arial"/>
                <a:ea typeface="Arial"/>
                <a:cs typeface="Arial"/>
                <a:sym typeface="Arial"/>
              </a:defRPr>
            </a:lvl1pPr>
            <a:lvl2pPr marL="0" marR="0" lvl="1" indent="0" algn="ctr" rtl="0">
              <a:spcBef>
                <a:spcPts val="0"/>
              </a:spcBef>
              <a:spcAft>
                <a:spcPts val="0"/>
              </a:spcAft>
              <a:defRPr sz="226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226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226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226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226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226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226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226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1645488" y="9509760"/>
            <a:ext cx="18654720" cy="19751040"/>
          </a:xfrm>
          <a:prstGeom prst="rect">
            <a:avLst/>
          </a:prstGeom>
          <a:noFill/>
          <a:ln>
            <a:noFill/>
          </a:ln>
        </p:spPr>
        <p:txBody>
          <a:bodyPr lIns="91425" tIns="91425" rIns="91425" bIns="91425" anchor="t" anchorCtr="0"/>
          <a:lstStyle>
            <a:lvl1pPr marL="1763713" marR="0" lvl="0" indent="-715963" algn="l" rtl="0">
              <a:spcBef>
                <a:spcPts val="3300"/>
              </a:spcBef>
              <a:spcAft>
                <a:spcPts val="0"/>
              </a:spcAft>
              <a:buClr>
                <a:schemeClr val="dk1"/>
              </a:buClr>
              <a:buFont typeface="Arial"/>
              <a:buChar char="•"/>
              <a:defRPr sz="16500" b="0" i="0" u="none" strike="noStrike" cap="none">
                <a:solidFill>
                  <a:schemeClr val="dk1"/>
                </a:solidFill>
                <a:latin typeface="Arial"/>
                <a:ea typeface="Arial"/>
                <a:cs typeface="Arial"/>
                <a:sym typeface="Arial"/>
              </a:defRPr>
            </a:lvl1pPr>
            <a:lvl2pPr marL="3821113" marR="0" lvl="1" indent="-557212" algn="l" rtl="0">
              <a:spcBef>
                <a:spcPts val="2880"/>
              </a:spcBef>
              <a:spcAft>
                <a:spcPts val="0"/>
              </a:spcAft>
              <a:buClr>
                <a:schemeClr val="dk1"/>
              </a:buClr>
              <a:buFont typeface="Arial"/>
              <a:buChar char="–"/>
              <a:defRPr sz="14400" b="0" i="0" u="none" strike="noStrike" cap="none">
                <a:solidFill>
                  <a:schemeClr val="dk1"/>
                </a:solidFill>
                <a:latin typeface="Arial"/>
                <a:ea typeface="Arial"/>
                <a:cs typeface="Arial"/>
                <a:sym typeface="Arial"/>
              </a:defRPr>
            </a:lvl2pPr>
            <a:lvl3pPr marL="5878513" marR="0" lvl="2" indent="-398462" algn="l" rtl="0">
              <a:spcBef>
                <a:spcPts val="2460"/>
              </a:spcBef>
              <a:spcAft>
                <a:spcPts val="0"/>
              </a:spcAft>
              <a:buClr>
                <a:schemeClr val="dk1"/>
              </a:buClr>
              <a:buFont typeface="Arial"/>
              <a:buChar char="•"/>
              <a:defRPr sz="12300" b="0" i="0" u="none" strike="noStrike" cap="none">
                <a:solidFill>
                  <a:schemeClr val="dk1"/>
                </a:solidFill>
                <a:latin typeface="Arial"/>
                <a:ea typeface="Arial"/>
                <a:cs typeface="Arial"/>
                <a:sym typeface="Arial"/>
              </a:defRPr>
            </a:lvl3pPr>
            <a:lvl4pPr marL="8229600" marR="0" lvl="3" indent="-527050"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4pPr>
            <a:lvl5pPr marL="10580688" marR="0" lvl="4"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5pPr>
            <a:lvl6pPr marL="11037888" marR="0" lvl="5"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6pPr>
            <a:lvl7pPr marL="11495088" marR="0" lvl="6"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7pPr>
            <a:lvl8pPr marL="11952288" marR="0" lvl="7"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8pPr>
            <a:lvl9pPr marL="12409488" marR="0" lvl="8" indent="-528638" algn="l" rtl="0">
              <a:spcBef>
                <a:spcPts val="2060"/>
              </a:spcBef>
              <a:spcAft>
                <a:spcPts val="0"/>
              </a:spcAft>
              <a:buClr>
                <a:schemeClr val="dk1"/>
              </a:buClr>
              <a:buFont typeface="Arial"/>
              <a:buChar char="»"/>
              <a:defRPr sz="103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1645488" y="29992320"/>
            <a:ext cx="457200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7498511" y="29992320"/>
            <a:ext cx="6948480" cy="219456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1pPr>
            <a:lvl2pPr marL="365760" marR="0" lvl="1"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2pPr>
            <a:lvl3pPr marL="731520" marR="0" lvl="2"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3pPr>
            <a:lvl4pPr marL="1097280" marR="0" lvl="3"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4pPr>
            <a:lvl5pPr marL="1463040" marR="0" lvl="4"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5pPr>
            <a:lvl6pPr marL="1828800" marR="0" lvl="5"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6pPr>
            <a:lvl7pPr marL="2560320" marR="0" lvl="6"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7pPr>
            <a:lvl8pPr marL="3657600" marR="0" lvl="7"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8pPr>
            <a:lvl9pPr marL="5120640" marR="0" lvl="8" indent="0" algn="l" rtl="0">
              <a:lnSpc>
                <a:spcPct val="100000"/>
              </a:lnSpc>
              <a:spcBef>
                <a:spcPts val="0"/>
              </a:spcBef>
              <a:spcAft>
                <a:spcPts val="0"/>
              </a:spcAft>
              <a:defRPr sz="192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15728111" y="29992320"/>
            <a:ext cx="4572000" cy="2194560"/>
          </a:xfrm>
          <a:prstGeom prst="rect">
            <a:avLst/>
          </a:prstGeom>
          <a:noFill/>
          <a:ln>
            <a:noFill/>
          </a:ln>
        </p:spPr>
        <p:txBody>
          <a:bodyPr lIns="470250" tIns="235125" rIns="470250" bIns="235125" anchor="t" anchorCtr="0">
            <a:noAutofit/>
          </a:bodyPr>
          <a:lstStyle/>
          <a:p>
            <a:pPr algn="r">
              <a:buClr>
                <a:schemeClr val="dk1"/>
              </a:buClr>
              <a:buSzPct val="25000"/>
            </a:pPr>
            <a:fld id="{00000000-1234-1234-1234-123412341234}" type="slidenum">
              <a:rPr lang="en-US" sz="5760" smtClean="0">
                <a:solidFill>
                  <a:schemeClr val="dk1"/>
                </a:solidFill>
              </a:rPr>
              <a:pPr algn="r">
                <a:buClr>
                  <a:schemeClr val="dk1"/>
                </a:buClr>
                <a:buSzPct val="25000"/>
              </a:pPr>
              <a:t>‹#›</a:t>
            </a:fld>
            <a:endParaRPr lang="en-US" sz="576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hyperlink" Target="http://www.buyctgrown.com/" TargetMode="External"/><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 Id="rId2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p:nvPr/>
        </p:nvSpPr>
        <p:spPr>
          <a:xfrm>
            <a:off x="6026332" y="4879944"/>
            <a:ext cx="15866528" cy="8383551"/>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defPPr marR="0" lvl="0" algn="l" rtl="0">
              <a:lnSpc>
                <a:spcPct val="100000"/>
              </a:lnSpc>
              <a:spcBef>
                <a:spcPts val="0"/>
              </a:spcBef>
              <a:spcAft>
                <a:spcPts val="0"/>
              </a:spcAft>
              <a:defRPr/>
            </a:defPPr>
            <a:lvl1pPr algn="just">
              <a:defRPr sz="2400">
                <a:solidFill>
                  <a:schemeClr val="dk1"/>
                </a:solidFill>
                <a:latin typeface="Times New Roman"/>
                <a:ea typeface="Times New Roman"/>
                <a:cs typeface="Times New Roman"/>
              </a:defRPr>
            </a:lvl1pPr>
          </a:lstStyle>
          <a:p>
            <a:endParaRPr>
              <a:sym typeface="Times New Roman"/>
            </a:endParaRPr>
          </a:p>
        </p:txBody>
      </p:sp>
      <p:sp>
        <p:nvSpPr>
          <p:cNvPr id="86" name="Shape 86"/>
          <p:cNvSpPr txBox="1"/>
          <p:nvPr/>
        </p:nvSpPr>
        <p:spPr>
          <a:xfrm>
            <a:off x="5405002" y="476195"/>
            <a:ext cx="16303588" cy="3524269"/>
          </a:xfrm>
          <a:prstGeom prst="rect">
            <a:avLst/>
          </a:prstGeom>
          <a:noFill/>
          <a:ln>
            <a:noFill/>
          </a:ln>
        </p:spPr>
        <p:txBody>
          <a:bodyPr lIns="73140" tIns="36560" rIns="73140" bIns="36560" anchor="t" anchorCtr="0">
            <a:noAutofit/>
          </a:bodyPr>
          <a:lstStyle/>
          <a:p>
            <a:pPr>
              <a:buClr>
                <a:schemeClr val="lt1"/>
              </a:buClr>
              <a:buSzPct val="25000"/>
            </a:pPr>
            <a:r>
              <a:rPr lang="en-US" sz="5300" b="1">
                <a:solidFill>
                  <a:schemeClr val="accent6"/>
                </a:solidFill>
              </a:rPr>
              <a:t>Team 2: Wireless Electroencephalographic Device</a:t>
            </a:r>
          </a:p>
          <a:p>
            <a:pPr>
              <a:buClr>
                <a:schemeClr val="lt1"/>
              </a:buClr>
              <a:buSzPct val="25000"/>
            </a:pPr>
            <a:endParaRPr lang="en-US" sz="2550">
              <a:solidFill>
                <a:schemeClr val="accent2"/>
              </a:solidFill>
            </a:endParaRPr>
          </a:p>
          <a:p>
            <a:pPr>
              <a:buClr>
                <a:schemeClr val="lt1"/>
              </a:buClr>
              <a:buSzPct val="25000"/>
            </a:pPr>
            <a:r>
              <a:rPr lang="en-US" sz="2900">
                <a:solidFill>
                  <a:schemeClr val="accent6"/>
                </a:solidFill>
              </a:rPr>
              <a:t>Sponsored By:</a:t>
            </a:r>
          </a:p>
          <a:p>
            <a:pPr>
              <a:lnSpc>
                <a:spcPct val="90000"/>
              </a:lnSpc>
              <a:spcBef>
                <a:spcPts val="1600"/>
              </a:spcBef>
              <a:buClr>
                <a:schemeClr val="lt1"/>
              </a:buClr>
              <a:buSzPct val="25000"/>
            </a:pPr>
            <a:r>
              <a:rPr lang="en-US" sz="2900">
                <a:solidFill>
                  <a:schemeClr val="accent6"/>
                </a:solidFill>
              </a:rPr>
              <a:t>Sponsor Advisor:</a:t>
            </a:r>
          </a:p>
          <a:p>
            <a:pPr>
              <a:lnSpc>
                <a:spcPct val="90000"/>
              </a:lnSpc>
              <a:spcBef>
                <a:spcPts val="1600"/>
              </a:spcBef>
              <a:buClr>
                <a:schemeClr val="lt1"/>
              </a:buClr>
              <a:buSzPct val="25000"/>
            </a:pPr>
            <a:r>
              <a:rPr lang="en-US" sz="2900">
                <a:solidFill>
                  <a:schemeClr val="accent6"/>
                </a:solidFill>
              </a:rPr>
              <a:t>Faculty Advisor:</a:t>
            </a:r>
          </a:p>
          <a:p>
            <a:pPr>
              <a:lnSpc>
                <a:spcPct val="90000"/>
              </a:lnSpc>
              <a:spcBef>
                <a:spcPts val="1600"/>
              </a:spcBef>
              <a:buClr>
                <a:schemeClr val="lt1"/>
              </a:buClr>
              <a:buSzPct val="25000"/>
            </a:pPr>
            <a:r>
              <a:rPr lang="en-US" sz="2850">
                <a:solidFill>
                  <a:schemeClr val="lt1"/>
                </a:solidFill>
              </a:rPr>
              <a:t>Team Members:</a:t>
            </a:r>
            <a:endParaRPr sz="2850">
              <a:solidFill>
                <a:schemeClr val="lt1"/>
              </a:solidFill>
            </a:endParaRPr>
          </a:p>
        </p:txBody>
      </p:sp>
      <p:sp>
        <p:nvSpPr>
          <p:cNvPr id="88" name="Shape 88"/>
          <p:cNvSpPr txBox="1"/>
          <p:nvPr/>
        </p:nvSpPr>
        <p:spPr>
          <a:xfrm>
            <a:off x="113480" y="5186702"/>
            <a:ext cx="5666400" cy="466776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buClr>
                <a:schemeClr val="dk1"/>
              </a:buClr>
            </a:pPr>
            <a:endParaRPr sz="2400">
              <a:solidFill>
                <a:schemeClr val="dk1"/>
              </a:solidFill>
            </a:endParaRPr>
          </a:p>
        </p:txBody>
      </p:sp>
      <p:cxnSp>
        <p:nvCxnSpPr>
          <p:cNvPr id="89" name="Shape 89"/>
          <p:cNvCxnSpPr>
            <a:cxnSpLocks/>
          </p:cNvCxnSpPr>
          <p:nvPr/>
        </p:nvCxnSpPr>
        <p:spPr>
          <a:xfrm>
            <a:off x="-27470" y="4249680"/>
            <a:ext cx="21945600" cy="0"/>
          </a:xfrm>
          <a:prstGeom prst="straightConnector1">
            <a:avLst/>
          </a:prstGeom>
          <a:solidFill>
            <a:schemeClr val="accent1"/>
          </a:solidFill>
          <a:ln w="107950" cap="flat" cmpd="sng">
            <a:solidFill>
              <a:srgbClr val="AC082F"/>
            </a:solidFill>
            <a:prstDash val="solid"/>
            <a:miter/>
            <a:headEnd type="none" w="med" len="med"/>
            <a:tailEnd type="none" w="med" len="med"/>
          </a:ln>
        </p:spPr>
      </p:cxnSp>
      <p:sp>
        <p:nvSpPr>
          <p:cNvPr id="90" name="Shape 90"/>
          <p:cNvSpPr txBox="1"/>
          <p:nvPr/>
        </p:nvSpPr>
        <p:spPr>
          <a:xfrm>
            <a:off x="78000" y="4461990"/>
            <a:ext cx="5667840" cy="610800"/>
          </a:xfrm>
          <a:prstGeom prst="rect">
            <a:avLst/>
          </a:prstGeom>
          <a:gradFill>
            <a:gsLst>
              <a:gs pos="0">
                <a:srgbClr val="002B88"/>
              </a:gs>
              <a:gs pos="100000">
                <a:srgbClr val="00143F"/>
              </a:gs>
            </a:gsLst>
            <a:lin ang="5400000" scaled="0"/>
          </a:gradFill>
          <a:ln>
            <a:noFill/>
          </a:ln>
        </p:spPr>
        <p:txBody>
          <a:bodyPr lIns="73140" tIns="36560" rIns="73140" bIns="36560" anchor="ctr" anchorCtr="0">
            <a:noAutofit/>
          </a:bodyPr>
          <a:lstStyle/>
          <a:p>
            <a:endParaRPr sz="1920">
              <a:solidFill>
                <a:schemeClr val="dk1"/>
              </a:solidFill>
            </a:endParaRPr>
          </a:p>
        </p:txBody>
      </p:sp>
      <p:sp>
        <p:nvSpPr>
          <p:cNvPr id="91" name="Shape 91"/>
          <p:cNvSpPr txBox="1"/>
          <p:nvPr/>
        </p:nvSpPr>
        <p:spPr>
          <a:xfrm>
            <a:off x="188360" y="4509007"/>
            <a:ext cx="5591280" cy="429840"/>
          </a:xfrm>
          <a:prstGeom prst="rect">
            <a:avLst/>
          </a:prstGeom>
          <a:noFill/>
          <a:ln>
            <a:noFill/>
          </a:ln>
        </p:spPr>
        <p:txBody>
          <a:bodyPr lIns="73140" tIns="36560" rIns="73140" bIns="36560" anchor="t" anchorCtr="0">
            <a:noAutofit/>
          </a:bodyPr>
          <a:lstStyle/>
          <a:p>
            <a:pPr algn="ctr">
              <a:buClr>
                <a:schemeClr val="lt1"/>
              </a:buClr>
              <a:buSzPct val="25000"/>
            </a:pPr>
            <a:r>
              <a:rPr lang="en-US" sz="3200" b="1">
                <a:solidFill>
                  <a:schemeClr val="lt1"/>
                </a:solidFill>
              </a:rPr>
              <a:t>Introduction</a:t>
            </a:r>
          </a:p>
        </p:txBody>
      </p:sp>
      <p:sp>
        <p:nvSpPr>
          <p:cNvPr id="92" name="Shape 92"/>
          <p:cNvSpPr txBox="1"/>
          <p:nvPr/>
        </p:nvSpPr>
        <p:spPr>
          <a:xfrm>
            <a:off x="113480" y="11074230"/>
            <a:ext cx="5666160" cy="543240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lnSpc>
                <a:spcPct val="115000"/>
              </a:lnSpc>
            </a:pPr>
            <a:endParaRPr sz="2400">
              <a:solidFill>
                <a:schemeClr val="dk1"/>
              </a:solidFill>
              <a:latin typeface="Times New Roman"/>
              <a:ea typeface="Times New Roman"/>
              <a:cs typeface="Times New Roman"/>
              <a:sym typeface="Times New Roman"/>
            </a:endParaRPr>
          </a:p>
        </p:txBody>
      </p:sp>
      <p:sp>
        <p:nvSpPr>
          <p:cNvPr id="93" name="Shape 93"/>
          <p:cNvSpPr txBox="1"/>
          <p:nvPr/>
        </p:nvSpPr>
        <p:spPr>
          <a:xfrm>
            <a:off x="38248" y="9873403"/>
            <a:ext cx="5667840" cy="563040"/>
          </a:xfrm>
          <a:prstGeom prst="rect">
            <a:avLst/>
          </a:prstGeom>
          <a:gradFill>
            <a:gsLst>
              <a:gs pos="0">
                <a:srgbClr val="002B88"/>
              </a:gs>
              <a:gs pos="100000">
                <a:srgbClr val="00143F"/>
              </a:gs>
            </a:gsLst>
            <a:lin ang="5400000" scaled="0"/>
          </a:gradFill>
          <a:ln>
            <a:noFill/>
          </a:ln>
        </p:spPr>
        <p:txBody>
          <a:bodyPr lIns="73140" tIns="36560" rIns="73140" bIns="36560" anchor="ctr" anchorCtr="0">
            <a:noAutofit/>
          </a:bodyPr>
          <a:lstStyle/>
          <a:p>
            <a:endParaRPr sz="1920">
              <a:solidFill>
                <a:schemeClr val="dk1"/>
              </a:solidFill>
            </a:endParaRPr>
          </a:p>
        </p:txBody>
      </p:sp>
      <p:sp>
        <p:nvSpPr>
          <p:cNvPr id="94" name="Shape 94"/>
          <p:cNvSpPr txBox="1"/>
          <p:nvPr/>
        </p:nvSpPr>
        <p:spPr>
          <a:xfrm>
            <a:off x="-65053" y="9891111"/>
            <a:ext cx="5667840" cy="429840"/>
          </a:xfrm>
          <a:prstGeom prst="rect">
            <a:avLst/>
          </a:prstGeom>
          <a:noFill/>
          <a:ln>
            <a:noFill/>
          </a:ln>
        </p:spPr>
        <p:txBody>
          <a:bodyPr lIns="73140" tIns="36560" rIns="73140" bIns="36560" anchor="t" anchorCtr="0">
            <a:noAutofit/>
          </a:bodyPr>
          <a:lstStyle/>
          <a:p>
            <a:pPr algn="ctr">
              <a:buClr>
                <a:schemeClr val="lt1"/>
              </a:buClr>
              <a:buSzPct val="25000"/>
            </a:pPr>
            <a:r>
              <a:rPr lang="en-US" sz="3200" b="1">
                <a:solidFill>
                  <a:schemeClr val="lt1"/>
                </a:solidFill>
              </a:rPr>
              <a:t>Objective</a:t>
            </a:r>
          </a:p>
        </p:txBody>
      </p:sp>
      <p:sp>
        <p:nvSpPr>
          <p:cNvPr id="95" name="Shape 95"/>
          <p:cNvSpPr txBox="1"/>
          <p:nvPr/>
        </p:nvSpPr>
        <p:spPr>
          <a:xfrm>
            <a:off x="5937842" y="23811075"/>
            <a:ext cx="15827280" cy="1287840"/>
          </a:xfrm>
          <a:prstGeom prst="rect">
            <a:avLst/>
          </a:prstGeom>
          <a:noFill/>
          <a:ln>
            <a:noFill/>
          </a:ln>
        </p:spPr>
        <p:txBody>
          <a:bodyPr lIns="73140" tIns="36560" rIns="73140" bIns="36560" anchor="t" anchorCtr="0">
            <a:noAutofit/>
          </a:bodyPr>
          <a:lstStyle/>
          <a:p>
            <a:pPr>
              <a:lnSpc>
                <a:spcPct val="115000"/>
              </a:lnSpc>
              <a:buClr>
                <a:schemeClr val="dk1"/>
              </a:buClr>
              <a:buSzPct val="25000"/>
            </a:pPr>
            <a:r>
              <a:rPr lang="en-US" sz="2400"/>
              <a:t>The player can navigate around the game world using leaning/tilting of the head and then perform object selection using moving their arms and clenching their fist. Once an object is selected, thinking a mental command can make the object perform a certain action such as explode or be pulled toward the player.</a:t>
            </a:r>
          </a:p>
        </p:txBody>
      </p:sp>
      <p:sp>
        <p:nvSpPr>
          <p:cNvPr id="96" name="Shape 96"/>
          <p:cNvSpPr txBox="1"/>
          <p:nvPr/>
        </p:nvSpPr>
        <p:spPr>
          <a:xfrm>
            <a:off x="152700" y="16670560"/>
            <a:ext cx="5664480" cy="821784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buClr>
                <a:schemeClr val="dk1"/>
              </a:buClr>
            </a:pPr>
            <a:endParaRPr sz="2400">
              <a:solidFill>
                <a:schemeClr val="dk1"/>
              </a:solidFill>
              <a:latin typeface="Times New Roman"/>
              <a:ea typeface="Times New Roman"/>
              <a:cs typeface="Times New Roman"/>
              <a:sym typeface="Times New Roman"/>
            </a:endParaRPr>
          </a:p>
        </p:txBody>
      </p:sp>
      <p:sp>
        <p:nvSpPr>
          <p:cNvPr id="97" name="Shape 97"/>
          <p:cNvSpPr txBox="1"/>
          <p:nvPr/>
        </p:nvSpPr>
        <p:spPr>
          <a:xfrm>
            <a:off x="100080" y="15727230"/>
            <a:ext cx="5666160" cy="610800"/>
          </a:xfrm>
          <a:prstGeom prst="rect">
            <a:avLst/>
          </a:prstGeom>
          <a:gradFill>
            <a:gsLst>
              <a:gs pos="0">
                <a:srgbClr val="002B88"/>
              </a:gs>
              <a:gs pos="100000">
                <a:srgbClr val="00143F"/>
              </a:gs>
            </a:gsLst>
            <a:lin ang="5400000" scaled="0"/>
          </a:gradFill>
          <a:ln>
            <a:noFill/>
          </a:ln>
        </p:spPr>
        <p:txBody>
          <a:bodyPr lIns="73140" tIns="36560" rIns="73140" bIns="36560" anchor="ctr" anchorCtr="0">
            <a:noAutofit/>
          </a:bodyPr>
          <a:lstStyle/>
          <a:p>
            <a:endParaRPr sz="1920">
              <a:solidFill>
                <a:schemeClr val="dk1"/>
              </a:solidFill>
            </a:endParaRPr>
          </a:p>
        </p:txBody>
      </p:sp>
      <p:sp>
        <p:nvSpPr>
          <p:cNvPr id="98" name="Shape 98"/>
          <p:cNvSpPr txBox="1"/>
          <p:nvPr/>
        </p:nvSpPr>
        <p:spPr>
          <a:xfrm>
            <a:off x="181495" y="15780758"/>
            <a:ext cx="5666160" cy="429840"/>
          </a:xfrm>
          <a:prstGeom prst="rect">
            <a:avLst/>
          </a:prstGeom>
          <a:noFill/>
          <a:ln>
            <a:noFill/>
          </a:ln>
        </p:spPr>
        <p:txBody>
          <a:bodyPr lIns="73140" tIns="36560" rIns="73140" bIns="36560" anchor="t" anchorCtr="0">
            <a:noAutofit/>
          </a:bodyPr>
          <a:lstStyle/>
          <a:p>
            <a:pPr algn="ctr">
              <a:buClr>
                <a:schemeClr val="lt1"/>
              </a:buClr>
              <a:buSzPct val="25000"/>
            </a:pPr>
            <a:r>
              <a:rPr lang="en-US" sz="3200" b="1">
                <a:solidFill>
                  <a:schemeClr val="lt1"/>
                </a:solidFill>
              </a:rPr>
              <a:t>Background</a:t>
            </a:r>
          </a:p>
        </p:txBody>
      </p:sp>
      <p:sp>
        <p:nvSpPr>
          <p:cNvPr id="104" name="Shape 104"/>
          <p:cNvSpPr txBox="1"/>
          <p:nvPr/>
        </p:nvSpPr>
        <p:spPr>
          <a:xfrm>
            <a:off x="9283048" y="10049206"/>
            <a:ext cx="929520" cy="806880"/>
          </a:xfrm>
          <a:prstGeom prst="rect">
            <a:avLst/>
          </a:prstGeom>
          <a:noFill/>
          <a:ln>
            <a:noFill/>
          </a:ln>
        </p:spPr>
        <p:txBody>
          <a:bodyPr lIns="73140" tIns="36560" rIns="73140" bIns="36560" anchor="t" anchorCtr="0">
            <a:noAutofit/>
          </a:bodyPr>
          <a:lstStyle/>
          <a:p>
            <a:pPr algn="ctr">
              <a:buClr>
                <a:schemeClr val="dk1"/>
              </a:buClr>
              <a:buSzPct val="25000"/>
            </a:pPr>
            <a:r>
              <a:rPr lang="en-US" sz="2300">
                <a:solidFill>
                  <a:schemeClr val="dk1"/>
                </a:solidFill>
              </a:rPr>
              <a:t>EEG data</a:t>
            </a:r>
          </a:p>
        </p:txBody>
      </p:sp>
      <p:sp>
        <p:nvSpPr>
          <p:cNvPr id="105" name="Shape 105"/>
          <p:cNvSpPr txBox="1"/>
          <p:nvPr/>
        </p:nvSpPr>
        <p:spPr>
          <a:xfrm>
            <a:off x="11658538" y="9833449"/>
            <a:ext cx="3315600" cy="806880"/>
          </a:xfrm>
          <a:prstGeom prst="rect">
            <a:avLst/>
          </a:prstGeom>
          <a:noFill/>
          <a:ln>
            <a:noFill/>
          </a:ln>
        </p:spPr>
        <p:txBody>
          <a:bodyPr lIns="73140" tIns="36560" rIns="73140" bIns="36560" anchor="t" anchorCtr="0">
            <a:noAutofit/>
          </a:bodyPr>
          <a:lstStyle/>
          <a:p>
            <a:pPr algn="ctr">
              <a:buClr>
                <a:schemeClr val="dk1"/>
              </a:buClr>
              <a:buSzPct val="25000"/>
            </a:pPr>
            <a:r>
              <a:rPr lang="en-US" sz="2400">
                <a:solidFill>
                  <a:schemeClr val="dk1"/>
                </a:solidFill>
              </a:rPr>
              <a:t>Cognitive profile management requests</a:t>
            </a:r>
          </a:p>
        </p:txBody>
      </p:sp>
      <p:sp>
        <p:nvSpPr>
          <p:cNvPr id="106" name="Shape 106"/>
          <p:cNvSpPr/>
          <p:nvPr/>
        </p:nvSpPr>
        <p:spPr>
          <a:xfrm>
            <a:off x="10267333" y="10178070"/>
            <a:ext cx="1277930" cy="1177698"/>
          </a:xfrm>
          <a:prstGeom prst="rect">
            <a:avLst/>
          </a:prstGeom>
          <a:solidFill>
            <a:srgbClr val="00FFFF"/>
          </a:solidFill>
          <a:ln w="19050" cap="flat" cmpd="sng">
            <a:solidFill>
              <a:srgbClr val="000000"/>
            </a:solidFill>
            <a:prstDash val="solid"/>
            <a:round/>
            <a:headEnd type="none" w="med" len="med"/>
            <a:tailEnd type="none" w="med" len="med"/>
          </a:ln>
        </p:spPr>
        <p:txBody>
          <a:bodyPr lIns="73140" tIns="73140" rIns="73140" bIns="73140" anchor="ctr" anchorCtr="0">
            <a:noAutofit/>
          </a:bodyPr>
          <a:lstStyle/>
          <a:p>
            <a:pPr algn="ctr"/>
            <a:r>
              <a:rPr lang="en-US" sz="2000" b="1" err="1"/>
              <a:t>Emotiv</a:t>
            </a:r>
            <a:r>
              <a:rPr lang="en-US" sz="2000" b="1"/>
              <a:t>-JSON </a:t>
            </a:r>
          </a:p>
          <a:p>
            <a:pPr algn="ctr"/>
            <a:r>
              <a:rPr lang="en-US" sz="2000" b="1"/>
              <a:t>API</a:t>
            </a:r>
          </a:p>
        </p:txBody>
      </p:sp>
      <p:cxnSp>
        <p:nvCxnSpPr>
          <p:cNvPr id="107" name="Shape 107"/>
          <p:cNvCxnSpPr/>
          <p:nvPr/>
        </p:nvCxnSpPr>
        <p:spPr>
          <a:xfrm flipH="1">
            <a:off x="11773601" y="10879832"/>
            <a:ext cx="3245520" cy="7680"/>
          </a:xfrm>
          <a:prstGeom prst="straightConnector1">
            <a:avLst/>
          </a:prstGeom>
          <a:noFill/>
          <a:ln w="38100" cap="flat" cmpd="sng">
            <a:solidFill>
              <a:srgbClr val="000000"/>
            </a:solidFill>
            <a:prstDash val="solid"/>
            <a:round/>
            <a:headEnd type="triangle" w="lg" len="lg"/>
            <a:tailEnd type="triangle" w="lg" len="lg"/>
          </a:ln>
        </p:spPr>
      </p:cxnSp>
      <p:cxnSp>
        <p:nvCxnSpPr>
          <p:cNvPr id="108" name="Shape 108"/>
          <p:cNvCxnSpPr/>
          <p:nvPr/>
        </p:nvCxnSpPr>
        <p:spPr>
          <a:xfrm flipH="1">
            <a:off x="11173214" y="11897290"/>
            <a:ext cx="3690480" cy="1676640"/>
          </a:xfrm>
          <a:prstGeom prst="straightConnector1">
            <a:avLst/>
          </a:prstGeom>
          <a:noFill/>
          <a:ln w="38100" cap="flat" cmpd="sng">
            <a:solidFill>
              <a:srgbClr val="000000"/>
            </a:solidFill>
            <a:prstDash val="solid"/>
            <a:round/>
            <a:headEnd type="triangle" w="lg" len="lg"/>
            <a:tailEnd type="none" w="lg" len="lg"/>
          </a:ln>
        </p:spPr>
      </p:cxnSp>
      <p:cxnSp>
        <p:nvCxnSpPr>
          <p:cNvPr id="109" name="Shape 109"/>
          <p:cNvCxnSpPr/>
          <p:nvPr/>
        </p:nvCxnSpPr>
        <p:spPr>
          <a:xfrm flipH="1" flipV="1">
            <a:off x="9347557" y="10929854"/>
            <a:ext cx="829257" cy="16006"/>
          </a:xfrm>
          <a:prstGeom prst="straightConnector1">
            <a:avLst/>
          </a:prstGeom>
          <a:noFill/>
          <a:ln w="38100" cap="flat" cmpd="sng">
            <a:solidFill>
              <a:srgbClr val="000000"/>
            </a:solidFill>
            <a:prstDash val="solid"/>
            <a:round/>
            <a:headEnd type="triangle" w="lg" len="lg"/>
            <a:tailEnd type="none" w="lg" len="lg"/>
          </a:ln>
        </p:spPr>
      </p:cxnSp>
      <p:sp>
        <p:nvSpPr>
          <p:cNvPr id="110" name="Shape 110"/>
          <p:cNvSpPr txBox="1"/>
          <p:nvPr/>
        </p:nvSpPr>
        <p:spPr>
          <a:xfrm>
            <a:off x="12838320" y="12882064"/>
            <a:ext cx="1968720" cy="590880"/>
          </a:xfrm>
          <a:prstGeom prst="rect">
            <a:avLst/>
          </a:prstGeom>
          <a:noFill/>
          <a:ln>
            <a:noFill/>
          </a:ln>
        </p:spPr>
        <p:txBody>
          <a:bodyPr lIns="73140" tIns="36560" rIns="73140" bIns="36560" anchor="t" anchorCtr="0">
            <a:noAutofit/>
          </a:bodyPr>
          <a:lstStyle/>
          <a:p>
            <a:pPr algn="ctr">
              <a:buClr>
                <a:schemeClr val="dk1"/>
              </a:buClr>
              <a:buSzPct val="25000"/>
            </a:pPr>
            <a:r>
              <a:rPr lang="en-US" sz="2400">
                <a:solidFill>
                  <a:schemeClr val="dk1"/>
                </a:solidFill>
              </a:rPr>
              <a:t>Kinect SDK</a:t>
            </a:r>
          </a:p>
        </p:txBody>
      </p:sp>
      <p:sp>
        <p:nvSpPr>
          <p:cNvPr id="111" name="Shape 111"/>
          <p:cNvSpPr txBox="1"/>
          <p:nvPr/>
        </p:nvSpPr>
        <p:spPr>
          <a:xfrm>
            <a:off x="5933282" y="4463463"/>
            <a:ext cx="15831840" cy="610800"/>
          </a:xfrm>
          <a:prstGeom prst="rect">
            <a:avLst/>
          </a:prstGeom>
          <a:gradFill>
            <a:gsLst>
              <a:gs pos="0">
                <a:srgbClr val="002B88"/>
              </a:gs>
              <a:gs pos="100000">
                <a:srgbClr val="00143F"/>
              </a:gs>
            </a:gsLst>
            <a:lin ang="5400012" scaled="0"/>
          </a:gradFill>
          <a:ln>
            <a:noFill/>
          </a:ln>
        </p:spPr>
        <p:txBody>
          <a:bodyPr lIns="73140" tIns="36560" rIns="73140" bIns="36560" anchor="ctr" anchorCtr="0">
            <a:noAutofit/>
          </a:bodyPr>
          <a:lstStyle/>
          <a:p>
            <a:endParaRPr sz="1920">
              <a:solidFill>
                <a:schemeClr val="dk1"/>
              </a:solidFill>
            </a:endParaRPr>
          </a:p>
        </p:txBody>
      </p:sp>
      <p:sp>
        <p:nvSpPr>
          <p:cNvPr id="112" name="Shape 112"/>
          <p:cNvSpPr txBox="1"/>
          <p:nvPr/>
        </p:nvSpPr>
        <p:spPr>
          <a:xfrm>
            <a:off x="6206134" y="4437214"/>
            <a:ext cx="15899824" cy="468730"/>
          </a:xfrm>
          <a:prstGeom prst="rect">
            <a:avLst/>
          </a:prstGeom>
          <a:noFill/>
          <a:ln>
            <a:noFill/>
          </a:ln>
        </p:spPr>
        <p:txBody>
          <a:bodyPr lIns="73140" tIns="36560" rIns="73140" bIns="36560" anchor="t" anchorCtr="0">
            <a:noAutofit/>
          </a:bodyPr>
          <a:lstStyle/>
          <a:p>
            <a:pPr algn="ctr">
              <a:buClr>
                <a:schemeClr val="lt1"/>
              </a:buClr>
              <a:buSzPct val="25000"/>
            </a:pPr>
            <a:r>
              <a:rPr lang="en-US" sz="3200" b="1">
                <a:solidFill>
                  <a:schemeClr val="lt1"/>
                </a:solidFill>
              </a:rPr>
              <a:t>System Overview</a:t>
            </a:r>
          </a:p>
        </p:txBody>
      </p:sp>
      <p:sp>
        <p:nvSpPr>
          <p:cNvPr id="113" name="Shape 113"/>
          <p:cNvSpPr txBox="1"/>
          <p:nvPr/>
        </p:nvSpPr>
        <p:spPr>
          <a:xfrm>
            <a:off x="11734480" y="25056898"/>
            <a:ext cx="10075680" cy="590424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endParaRPr sz="2400">
              <a:solidFill>
                <a:schemeClr val="dk1"/>
              </a:solidFill>
              <a:latin typeface="Times New Roman"/>
              <a:ea typeface="Times New Roman"/>
              <a:cs typeface="Times New Roman"/>
              <a:sym typeface="Times New Roman"/>
            </a:endParaRPr>
          </a:p>
        </p:txBody>
      </p:sp>
      <p:sp>
        <p:nvSpPr>
          <p:cNvPr id="114" name="Shape 114"/>
          <p:cNvSpPr txBox="1"/>
          <p:nvPr/>
        </p:nvSpPr>
        <p:spPr>
          <a:xfrm>
            <a:off x="11734480" y="25509723"/>
            <a:ext cx="10078560" cy="610800"/>
          </a:xfrm>
          <a:prstGeom prst="rect">
            <a:avLst/>
          </a:prstGeom>
          <a:gradFill>
            <a:gsLst>
              <a:gs pos="0">
                <a:srgbClr val="002B88"/>
              </a:gs>
              <a:gs pos="100000">
                <a:srgbClr val="00143F"/>
              </a:gs>
            </a:gsLst>
            <a:lin ang="5400012" scaled="0"/>
          </a:gradFill>
          <a:ln>
            <a:noFill/>
          </a:ln>
        </p:spPr>
        <p:txBody>
          <a:bodyPr lIns="73140" tIns="36560" rIns="73140" bIns="36560" anchor="ctr" anchorCtr="0">
            <a:noAutofit/>
          </a:bodyPr>
          <a:lstStyle/>
          <a:p>
            <a:endParaRPr sz="1920">
              <a:solidFill>
                <a:schemeClr val="dk1"/>
              </a:solidFill>
            </a:endParaRPr>
          </a:p>
        </p:txBody>
      </p:sp>
      <p:sp>
        <p:nvSpPr>
          <p:cNvPr id="115" name="Shape 115"/>
          <p:cNvSpPr txBox="1"/>
          <p:nvPr/>
        </p:nvSpPr>
        <p:spPr>
          <a:xfrm>
            <a:off x="11734480" y="25499379"/>
            <a:ext cx="10078560" cy="337680"/>
          </a:xfrm>
          <a:prstGeom prst="rect">
            <a:avLst/>
          </a:prstGeom>
          <a:noFill/>
          <a:ln>
            <a:noFill/>
          </a:ln>
        </p:spPr>
        <p:txBody>
          <a:bodyPr lIns="73140" tIns="36560" rIns="73140" bIns="36560" anchor="t" anchorCtr="0">
            <a:noAutofit/>
          </a:bodyPr>
          <a:lstStyle/>
          <a:p>
            <a:pPr algn="ctr">
              <a:buClr>
                <a:schemeClr val="lt1"/>
              </a:buClr>
              <a:buSzPct val="25000"/>
            </a:pPr>
            <a:r>
              <a:rPr lang="en-US" sz="3200" b="1">
                <a:solidFill>
                  <a:schemeClr val="lt1"/>
                </a:solidFill>
              </a:rPr>
              <a:t>Discussion</a:t>
            </a:r>
          </a:p>
        </p:txBody>
      </p:sp>
      <p:pic>
        <p:nvPicPr>
          <p:cNvPr id="116" name="Shape 116"/>
          <p:cNvPicPr preferRelativeResize="0"/>
          <p:nvPr/>
        </p:nvPicPr>
        <p:blipFill rotWithShape="1">
          <a:blip r:embed="rId3">
            <a:alphaModFix/>
          </a:blip>
          <a:srcRect/>
          <a:stretch/>
        </p:blipFill>
        <p:spPr>
          <a:xfrm>
            <a:off x="6155993" y="9641438"/>
            <a:ext cx="2916720" cy="1804320"/>
          </a:xfrm>
          <a:prstGeom prst="rect">
            <a:avLst/>
          </a:prstGeom>
          <a:noFill/>
          <a:ln>
            <a:noFill/>
          </a:ln>
        </p:spPr>
      </p:pic>
      <p:pic>
        <p:nvPicPr>
          <p:cNvPr id="117" name="Shape 117"/>
          <p:cNvPicPr preferRelativeResize="0"/>
          <p:nvPr/>
        </p:nvPicPr>
        <p:blipFill rotWithShape="1">
          <a:blip r:embed="rId4">
            <a:alphaModFix/>
          </a:blip>
          <a:srcRect l="4115" t="10577" r="5427" b="32151"/>
          <a:stretch/>
        </p:blipFill>
        <p:spPr>
          <a:xfrm>
            <a:off x="5984870" y="13191435"/>
            <a:ext cx="4895240" cy="1287779"/>
          </a:xfrm>
          <a:prstGeom prst="rect">
            <a:avLst/>
          </a:prstGeom>
          <a:noFill/>
          <a:ln>
            <a:noFill/>
          </a:ln>
        </p:spPr>
      </p:pic>
      <p:grpSp>
        <p:nvGrpSpPr>
          <p:cNvPr id="118" name="Shape 118"/>
          <p:cNvGrpSpPr/>
          <p:nvPr/>
        </p:nvGrpSpPr>
        <p:grpSpPr>
          <a:xfrm>
            <a:off x="17960486" y="10752623"/>
            <a:ext cx="3849674" cy="2916755"/>
            <a:chOff x="18955185" y="11014075"/>
            <a:chExt cx="5270146" cy="3897100"/>
          </a:xfrm>
        </p:grpSpPr>
        <p:pic>
          <p:nvPicPr>
            <p:cNvPr id="119" name="Shape 119"/>
            <p:cNvPicPr preferRelativeResize="0"/>
            <p:nvPr/>
          </p:nvPicPr>
          <p:blipFill>
            <a:blip r:embed="rId5">
              <a:alphaModFix/>
            </a:blip>
            <a:stretch>
              <a:fillRect/>
            </a:stretch>
          </p:blipFill>
          <p:spPr>
            <a:xfrm>
              <a:off x="18955185" y="11014075"/>
              <a:ext cx="5270146" cy="3897100"/>
            </a:xfrm>
            <a:prstGeom prst="rect">
              <a:avLst/>
            </a:prstGeom>
            <a:noFill/>
            <a:ln>
              <a:noFill/>
            </a:ln>
          </p:spPr>
        </p:pic>
        <p:pic>
          <p:nvPicPr>
            <p:cNvPr id="120" name="Shape 120"/>
            <p:cNvPicPr preferRelativeResize="0"/>
            <p:nvPr/>
          </p:nvPicPr>
          <p:blipFill>
            <a:blip r:embed="rId6">
              <a:alphaModFix/>
            </a:blip>
            <a:stretch>
              <a:fillRect/>
            </a:stretch>
          </p:blipFill>
          <p:spPr>
            <a:xfrm>
              <a:off x="19766752" y="11833958"/>
              <a:ext cx="3647016" cy="1142730"/>
            </a:xfrm>
            <a:prstGeom prst="rect">
              <a:avLst/>
            </a:prstGeom>
            <a:noFill/>
            <a:ln>
              <a:noFill/>
            </a:ln>
          </p:spPr>
        </p:pic>
      </p:grpSp>
      <p:pic>
        <p:nvPicPr>
          <p:cNvPr id="121" name="Shape 121"/>
          <p:cNvPicPr preferRelativeResize="0"/>
          <p:nvPr/>
        </p:nvPicPr>
        <p:blipFill>
          <a:blip r:embed="rId7">
            <a:alphaModFix/>
          </a:blip>
          <a:stretch>
            <a:fillRect/>
          </a:stretch>
        </p:blipFill>
        <p:spPr>
          <a:xfrm>
            <a:off x="5943278" y="14754923"/>
            <a:ext cx="15831838" cy="8913137"/>
          </a:xfrm>
          <a:prstGeom prst="rect">
            <a:avLst/>
          </a:prstGeom>
          <a:noFill/>
          <a:ln>
            <a:noFill/>
          </a:ln>
        </p:spPr>
      </p:pic>
      <p:sp>
        <p:nvSpPr>
          <p:cNvPr id="122" name="Shape 122"/>
          <p:cNvSpPr txBox="1"/>
          <p:nvPr/>
        </p:nvSpPr>
        <p:spPr>
          <a:xfrm>
            <a:off x="181495" y="5105047"/>
            <a:ext cx="5360640" cy="2341920"/>
          </a:xfrm>
          <a:prstGeom prst="rect">
            <a:avLst/>
          </a:prstGeom>
          <a:noFill/>
          <a:ln>
            <a:noFill/>
          </a:ln>
        </p:spPr>
        <p:txBody>
          <a:bodyPr lIns="73140" tIns="73140" rIns="73140" bIns="73140" anchor="t" anchorCtr="0">
            <a:noAutofit/>
          </a:bodyPr>
          <a:lstStyle/>
          <a:p>
            <a:pPr algn="just">
              <a:lnSpc>
                <a:spcPct val="115000"/>
              </a:lnSpc>
              <a:buClr>
                <a:schemeClr val="dk1"/>
              </a:buClr>
              <a:buSzPct val="39285"/>
            </a:pPr>
            <a:r>
              <a:rPr lang="en-US" sz="2400">
                <a:solidFill>
                  <a:schemeClr val="dk1"/>
                </a:solidFill>
              </a:rPr>
              <a:t>Electroencephalographs (EEGs) are input devices available as commercial wireless headsets which are capable of picking up signals associated with facial expressions, emotions, or even focused thoughts. These could be used by physically impaired people (e.g., paraplegics or victims of ALS) or the non-disabled to control external devices or software such as video games.</a:t>
            </a:r>
          </a:p>
          <a:p>
            <a:pPr algn="just">
              <a:buClr>
                <a:schemeClr val="dk1"/>
              </a:buClr>
            </a:pPr>
            <a:endParaRPr sz="2240">
              <a:solidFill>
                <a:schemeClr val="dk1"/>
              </a:solidFill>
            </a:endParaRPr>
          </a:p>
          <a:p>
            <a:pPr algn="just">
              <a:buClr>
                <a:schemeClr val="dk1"/>
              </a:buClr>
            </a:pPr>
            <a:endParaRPr sz="2240">
              <a:solidFill>
                <a:schemeClr val="dk1"/>
              </a:solidFill>
            </a:endParaRPr>
          </a:p>
          <a:p>
            <a:endParaRPr sz="2240"/>
          </a:p>
        </p:txBody>
      </p:sp>
      <p:sp>
        <p:nvSpPr>
          <p:cNvPr id="123" name="Shape 123"/>
          <p:cNvSpPr txBox="1"/>
          <p:nvPr/>
        </p:nvSpPr>
        <p:spPr>
          <a:xfrm>
            <a:off x="100080" y="10530934"/>
            <a:ext cx="5426400" cy="2341920"/>
          </a:xfrm>
          <a:prstGeom prst="rect">
            <a:avLst/>
          </a:prstGeom>
          <a:noFill/>
          <a:ln w="25400" cap="flat" cmpd="sng">
            <a:solidFill>
              <a:srgbClr val="EEEEEE"/>
            </a:solidFill>
            <a:prstDash val="solid"/>
            <a:miter/>
            <a:headEnd type="none" w="med" len="med"/>
            <a:tailEnd type="none" w="med" len="med"/>
          </a:ln>
        </p:spPr>
        <p:txBody>
          <a:bodyPr lIns="73140" tIns="73140" rIns="73140" bIns="73140" anchor="t" anchorCtr="0">
            <a:noAutofit/>
          </a:bodyPr>
          <a:lstStyle/>
          <a:p>
            <a:pPr algn="just">
              <a:lnSpc>
                <a:spcPct val="115000"/>
              </a:lnSpc>
              <a:buClr>
                <a:schemeClr val="dk1"/>
              </a:buClr>
              <a:buSzPct val="39285"/>
            </a:pPr>
            <a:r>
              <a:rPr lang="en-US" sz="2400">
                <a:solidFill>
                  <a:schemeClr val="dk1"/>
                </a:solidFill>
              </a:rPr>
              <a:t>Create a new paradigm of gaming using </a:t>
            </a:r>
            <a:r>
              <a:rPr lang="en-US" sz="2400" err="1">
                <a:solidFill>
                  <a:schemeClr val="dk1"/>
                </a:solidFill>
              </a:rPr>
              <a:t>Emotiv</a:t>
            </a:r>
            <a:r>
              <a:rPr lang="en-US" sz="2400">
                <a:solidFill>
                  <a:schemeClr val="dk1"/>
                </a:solidFill>
              </a:rPr>
              <a:t> EEG input</a:t>
            </a:r>
          </a:p>
          <a:p>
            <a:pPr marL="365760" indent="-274320" algn="just">
              <a:lnSpc>
                <a:spcPct val="115000"/>
              </a:lnSpc>
              <a:buClr>
                <a:schemeClr val="dk1"/>
              </a:buClr>
              <a:buSzPct val="64285"/>
              <a:buChar char="●"/>
            </a:pPr>
            <a:r>
              <a:rPr lang="en-US" sz="2400">
                <a:solidFill>
                  <a:schemeClr val="dk1"/>
                </a:solidFill>
              </a:rPr>
              <a:t>Makes the game more psychologically involved through the use of mental commands </a:t>
            </a:r>
          </a:p>
          <a:p>
            <a:pPr marL="365760" indent="-274320" algn="just">
              <a:lnSpc>
                <a:spcPct val="115000"/>
              </a:lnSpc>
              <a:buClr>
                <a:schemeClr val="dk1"/>
              </a:buClr>
              <a:buSzPct val="64285"/>
              <a:buChar char="●"/>
            </a:pPr>
            <a:r>
              <a:rPr lang="en-US" sz="2400">
                <a:solidFill>
                  <a:schemeClr val="dk1"/>
                </a:solidFill>
              </a:rPr>
              <a:t>Could make the gaming — or any — experience more intuitive</a:t>
            </a:r>
          </a:p>
          <a:p>
            <a:pPr marL="365760" indent="-274320" algn="just">
              <a:lnSpc>
                <a:spcPct val="115000"/>
              </a:lnSpc>
              <a:buClr>
                <a:schemeClr val="dk1"/>
              </a:buClr>
              <a:buSzPct val="64285"/>
              <a:buChar char="●"/>
            </a:pPr>
            <a:r>
              <a:rPr lang="en-US" sz="2400">
                <a:solidFill>
                  <a:schemeClr val="dk1"/>
                </a:solidFill>
              </a:rPr>
              <a:t>Can be used to monitor a person’s emotions non-intrusively</a:t>
            </a:r>
          </a:p>
          <a:p>
            <a:pPr marL="365760" indent="-274320" algn="just">
              <a:lnSpc>
                <a:spcPct val="115000"/>
              </a:lnSpc>
              <a:buClr>
                <a:schemeClr val="dk1"/>
              </a:buClr>
              <a:buSzPct val="64285"/>
              <a:buChar char="●"/>
            </a:pPr>
            <a:r>
              <a:rPr lang="en-US" sz="2400">
                <a:solidFill>
                  <a:schemeClr val="dk1"/>
                </a:solidFill>
              </a:rPr>
              <a:t>Is an interesting way to teach people more about what signals their brains are sending</a:t>
            </a:r>
          </a:p>
          <a:p>
            <a:endParaRPr sz="2240">
              <a:solidFill>
                <a:schemeClr val="dk1"/>
              </a:solidFill>
            </a:endParaRPr>
          </a:p>
        </p:txBody>
      </p:sp>
      <p:sp>
        <p:nvSpPr>
          <p:cNvPr id="124" name="Shape 124"/>
          <p:cNvSpPr txBox="1"/>
          <p:nvPr/>
        </p:nvSpPr>
        <p:spPr>
          <a:xfrm>
            <a:off x="181495" y="16362739"/>
            <a:ext cx="5360640" cy="2341920"/>
          </a:xfrm>
          <a:prstGeom prst="rect">
            <a:avLst/>
          </a:prstGeom>
          <a:noFill/>
          <a:ln>
            <a:noFill/>
          </a:ln>
        </p:spPr>
        <p:txBody>
          <a:bodyPr lIns="73140" tIns="73140" rIns="73140" bIns="73140" anchor="t" anchorCtr="0">
            <a:noAutofit/>
          </a:bodyPr>
          <a:lstStyle/>
          <a:p>
            <a:pPr algn="just">
              <a:lnSpc>
                <a:spcPct val="115000"/>
              </a:lnSpc>
              <a:buClr>
                <a:schemeClr val="dk1"/>
              </a:buClr>
              <a:buSzPct val="25000"/>
            </a:pPr>
            <a:r>
              <a:rPr lang="en-US" sz="2400" b="1" err="1">
                <a:solidFill>
                  <a:schemeClr val="dk1"/>
                </a:solidFill>
              </a:rPr>
              <a:t>Emotiv</a:t>
            </a:r>
            <a:r>
              <a:rPr lang="en-US" sz="2400" b="1">
                <a:solidFill>
                  <a:schemeClr val="dk1"/>
                </a:solidFill>
              </a:rPr>
              <a:t> EPOC+ </a:t>
            </a:r>
            <a:r>
              <a:rPr lang="en-US" sz="2400">
                <a:solidFill>
                  <a:schemeClr val="dk1"/>
                </a:solidFill>
              </a:rPr>
              <a:t>is a brain-computer interface (BCI) capable of detecting up to 4 trained mental commands at a time, 12 facial expressions, 6 emotional states, and 9 axes of motion. It uses 16 saline-soaked felt pads for its sensors.</a:t>
            </a:r>
            <a:r>
              <a:rPr lang="en-US" sz="2400" b="1">
                <a:solidFill>
                  <a:schemeClr val="dk1"/>
                </a:solidFill>
              </a:rPr>
              <a:t> </a:t>
            </a:r>
          </a:p>
          <a:p>
            <a:pPr algn="just">
              <a:lnSpc>
                <a:spcPct val="115000"/>
              </a:lnSpc>
              <a:buClr>
                <a:schemeClr val="dk1"/>
              </a:buClr>
              <a:buSzPct val="25000"/>
            </a:pPr>
            <a:r>
              <a:rPr lang="en-US" sz="2400" b="1" err="1">
                <a:solidFill>
                  <a:schemeClr val="dk1"/>
                </a:solidFill>
              </a:rPr>
              <a:t>Emotiv</a:t>
            </a:r>
            <a:r>
              <a:rPr lang="en-US" sz="2400" b="1">
                <a:solidFill>
                  <a:schemeClr val="dk1"/>
                </a:solidFill>
              </a:rPr>
              <a:t> Insight </a:t>
            </a:r>
            <a:r>
              <a:rPr lang="en-US" sz="2400">
                <a:solidFill>
                  <a:schemeClr val="dk1"/>
                </a:solidFill>
              </a:rPr>
              <a:t>is another BCI that has similar detection capabilities as the EPOC+, however, it uses a long-life semi-dry polymer for each of its 7 sensors.</a:t>
            </a:r>
          </a:p>
          <a:p>
            <a:pPr algn="just">
              <a:lnSpc>
                <a:spcPct val="115000"/>
              </a:lnSpc>
              <a:buClr>
                <a:schemeClr val="dk1"/>
              </a:buClr>
              <a:buSzPct val="25000"/>
            </a:pPr>
            <a:r>
              <a:rPr lang="en-US" sz="2400" b="1">
                <a:solidFill>
                  <a:schemeClr val="dk1"/>
                </a:solidFill>
              </a:rPr>
              <a:t>Kinect V2 </a:t>
            </a:r>
            <a:r>
              <a:rPr lang="en-US" sz="2400">
                <a:solidFill>
                  <a:schemeClr val="dk1"/>
                </a:solidFill>
              </a:rPr>
              <a:t>is a natural user interface which utilizes an infrared array to track up to 6 players, heart rate, and speech.</a:t>
            </a:r>
          </a:p>
          <a:p>
            <a:pPr algn="just">
              <a:lnSpc>
                <a:spcPct val="115000"/>
              </a:lnSpc>
            </a:pPr>
            <a:r>
              <a:rPr lang="en-US" sz="2400" b="1">
                <a:solidFill>
                  <a:schemeClr val="dk1"/>
                </a:solidFill>
              </a:rPr>
              <a:t>Unity </a:t>
            </a:r>
            <a:r>
              <a:rPr lang="en-US" sz="2400">
                <a:solidFill>
                  <a:schemeClr val="dk1"/>
                </a:solidFill>
              </a:rPr>
              <a:t>is a cross-platform engine used to develop video games.</a:t>
            </a:r>
          </a:p>
          <a:p>
            <a:pPr algn="just">
              <a:lnSpc>
                <a:spcPct val="115000"/>
              </a:lnSpc>
            </a:pPr>
            <a:r>
              <a:rPr lang="en-US" sz="2400" b="1">
                <a:solidFill>
                  <a:schemeClr val="dk1"/>
                </a:solidFill>
              </a:rPr>
              <a:t>RUIS</a:t>
            </a:r>
            <a:r>
              <a:rPr lang="en-US" sz="2400">
                <a:solidFill>
                  <a:schemeClr val="dk1"/>
                </a:solidFill>
              </a:rPr>
              <a:t> (Reality-based User Interface System) used for controlling a character in Unity via a Kinect</a:t>
            </a:r>
          </a:p>
        </p:txBody>
      </p:sp>
      <p:sp>
        <p:nvSpPr>
          <p:cNvPr id="125" name="Shape 125"/>
          <p:cNvSpPr txBox="1"/>
          <p:nvPr/>
        </p:nvSpPr>
        <p:spPr>
          <a:xfrm>
            <a:off x="11892360" y="26279540"/>
            <a:ext cx="9846240" cy="2341920"/>
          </a:xfrm>
          <a:prstGeom prst="rect">
            <a:avLst/>
          </a:prstGeom>
          <a:noFill/>
          <a:ln>
            <a:noFill/>
          </a:ln>
        </p:spPr>
        <p:txBody>
          <a:bodyPr lIns="73140" tIns="73140" rIns="73140" bIns="73140" anchor="t" anchorCtr="0">
            <a:noAutofit/>
          </a:bodyPr>
          <a:lstStyle/>
          <a:p>
            <a:pPr marL="457200" indent="-416560" algn="just">
              <a:lnSpc>
                <a:spcPct val="115000"/>
              </a:lnSpc>
              <a:buClr>
                <a:schemeClr val="dk1"/>
              </a:buClr>
              <a:buSzPct val="100000"/>
              <a:buChar char="•"/>
            </a:pPr>
            <a:r>
              <a:rPr lang="en-US" sz="2400">
                <a:solidFill>
                  <a:schemeClr val="dk1"/>
                </a:solidFill>
              </a:rPr>
              <a:t>Most of the problems we had involved incorporating Unity, Kinect and </a:t>
            </a:r>
            <a:r>
              <a:rPr lang="en-US" sz="2400" err="1">
                <a:solidFill>
                  <a:schemeClr val="dk1"/>
                </a:solidFill>
              </a:rPr>
              <a:t>Emotiv</a:t>
            </a:r>
            <a:r>
              <a:rPr lang="en-US" sz="2400">
                <a:solidFill>
                  <a:schemeClr val="dk1"/>
                </a:solidFill>
              </a:rPr>
              <a:t>. We used RUIS which maps the person’s movements seen within the Kinect to the player character in Unity. </a:t>
            </a:r>
          </a:p>
          <a:p>
            <a:pPr marL="457200" indent="-416560" algn="just">
              <a:lnSpc>
                <a:spcPct val="115000"/>
              </a:lnSpc>
              <a:buClr>
                <a:schemeClr val="dk1"/>
              </a:buClr>
              <a:buSzPct val="100000"/>
              <a:buChar char="•"/>
            </a:pPr>
            <a:r>
              <a:rPr lang="en-US" sz="2400">
                <a:solidFill>
                  <a:schemeClr val="dk1"/>
                </a:solidFill>
              </a:rPr>
              <a:t>We had a harder time getting Unity to work with the </a:t>
            </a:r>
            <a:r>
              <a:rPr lang="en-US" sz="2400" err="1">
                <a:solidFill>
                  <a:schemeClr val="dk1"/>
                </a:solidFill>
              </a:rPr>
              <a:t>Emotiv</a:t>
            </a:r>
            <a:r>
              <a:rPr lang="en-US" sz="2400">
                <a:solidFill>
                  <a:schemeClr val="dk1"/>
                </a:solidFill>
              </a:rPr>
              <a:t>. The client had to be written in C# since we were using Unity while the server was in Java. After we solved how to get data from the </a:t>
            </a:r>
            <a:r>
              <a:rPr lang="en-US" sz="2400" err="1">
                <a:solidFill>
                  <a:schemeClr val="dk1"/>
                </a:solidFill>
              </a:rPr>
              <a:t>Emotiv</a:t>
            </a:r>
            <a:r>
              <a:rPr lang="en-US" sz="2400">
                <a:solidFill>
                  <a:schemeClr val="dk1"/>
                </a:solidFill>
              </a:rPr>
              <a:t>, we had to look into how to send commands like “train neutral”.</a:t>
            </a:r>
          </a:p>
          <a:p>
            <a:pPr marL="457200" indent="-416560" algn="just">
              <a:lnSpc>
                <a:spcPct val="115000"/>
              </a:lnSpc>
              <a:buClr>
                <a:schemeClr val="dk1"/>
              </a:buClr>
              <a:buSzPct val="100000"/>
              <a:buChar char="•"/>
            </a:pPr>
            <a:r>
              <a:rPr lang="en-US" sz="2400">
                <a:solidFill>
                  <a:schemeClr val="dk1"/>
                </a:solidFill>
              </a:rPr>
              <a:t>The solution we came up with was using a thread and having it sleep right after sending the command instead of reading immediately from the socket. We found out that if we read when there’s no data, the program has a chance of hanging even if data comes in later on.</a:t>
            </a:r>
          </a:p>
          <a:p>
            <a:pPr marL="457200" indent="-416560" algn="just">
              <a:lnSpc>
                <a:spcPct val="115000"/>
              </a:lnSpc>
              <a:buClr>
                <a:schemeClr val="dk1"/>
              </a:buClr>
              <a:buSzPct val="100000"/>
              <a:buChar char="•"/>
            </a:pPr>
            <a:r>
              <a:rPr lang="en-US" sz="2400">
                <a:solidFill>
                  <a:schemeClr val="dk1"/>
                </a:solidFill>
              </a:rPr>
              <a:t>We also found out that we can’t train more than 3 commands total (including neutral) or the program will lag when trying to classify.</a:t>
            </a:r>
          </a:p>
          <a:p>
            <a:pPr algn="just">
              <a:lnSpc>
                <a:spcPct val="115000"/>
              </a:lnSpc>
            </a:pPr>
            <a:endParaRPr sz="2300" b="1">
              <a:solidFill>
                <a:schemeClr val="dk1"/>
              </a:solidFill>
            </a:endParaRPr>
          </a:p>
        </p:txBody>
      </p:sp>
      <p:sp>
        <p:nvSpPr>
          <p:cNvPr id="126" name="Shape 126"/>
          <p:cNvSpPr txBox="1"/>
          <p:nvPr/>
        </p:nvSpPr>
        <p:spPr>
          <a:xfrm>
            <a:off x="115160" y="25707775"/>
            <a:ext cx="11492160" cy="5904240"/>
          </a:xfrm>
          <a:prstGeom prst="rect">
            <a:avLst/>
          </a:prstGeom>
          <a:solidFill>
            <a:srgbClr val="F9F9F9"/>
          </a:solidFill>
          <a:ln w="25400" cap="flat" cmpd="sng">
            <a:solidFill>
              <a:srgbClr val="EEEEEE"/>
            </a:solidFill>
            <a:prstDash val="solid"/>
            <a:miter/>
            <a:headEnd type="none" w="med" len="med"/>
            <a:tailEnd type="none" w="med" len="med"/>
          </a:ln>
        </p:spPr>
        <p:txBody>
          <a:bodyPr lIns="219440" tIns="877820" rIns="219440" bIns="182880" anchor="t" anchorCtr="0">
            <a:noAutofit/>
          </a:bodyPr>
          <a:lstStyle/>
          <a:p>
            <a:pPr algn="just"/>
            <a:endParaRPr sz="2400">
              <a:solidFill>
                <a:schemeClr val="dk1"/>
              </a:solidFill>
              <a:latin typeface="Times New Roman"/>
              <a:ea typeface="Times New Roman"/>
              <a:cs typeface="Times New Roman"/>
              <a:sym typeface="Times New Roman"/>
            </a:endParaRPr>
          </a:p>
        </p:txBody>
      </p:sp>
      <p:sp>
        <p:nvSpPr>
          <p:cNvPr id="127" name="Shape 127"/>
          <p:cNvSpPr txBox="1"/>
          <p:nvPr/>
        </p:nvSpPr>
        <p:spPr>
          <a:xfrm>
            <a:off x="69420" y="25501028"/>
            <a:ext cx="11495520" cy="610800"/>
          </a:xfrm>
          <a:prstGeom prst="rect">
            <a:avLst/>
          </a:prstGeom>
          <a:gradFill>
            <a:gsLst>
              <a:gs pos="0">
                <a:srgbClr val="002B88"/>
              </a:gs>
              <a:gs pos="100000">
                <a:srgbClr val="00143F"/>
              </a:gs>
            </a:gsLst>
            <a:lin ang="5400012" scaled="0"/>
          </a:gradFill>
          <a:ln>
            <a:noFill/>
          </a:ln>
        </p:spPr>
        <p:txBody>
          <a:bodyPr lIns="73140" tIns="36560" rIns="73140" bIns="36560" anchor="ctr" anchorCtr="0">
            <a:noAutofit/>
          </a:bodyPr>
          <a:lstStyle/>
          <a:p>
            <a:endParaRPr sz="1920">
              <a:solidFill>
                <a:schemeClr val="dk1"/>
              </a:solidFill>
            </a:endParaRPr>
          </a:p>
        </p:txBody>
      </p:sp>
      <p:sp>
        <p:nvSpPr>
          <p:cNvPr id="128" name="Shape 128"/>
          <p:cNvSpPr txBox="1"/>
          <p:nvPr/>
        </p:nvSpPr>
        <p:spPr>
          <a:xfrm>
            <a:off x="113480" y="25575477"/>
            <a:ext cx="11495520" cy="337680"/>
          </a:xfrm>
          <a:prstGeom prst="rect">
            <a:avLst/>
          </a:prstGeom>
          <a:noFill/>
          <a:ln>
            <a:noFill/>
          </a:ln>
        </p:spPr>
        <p:txBody>
          <a:bodyPr lIns="73140" tIns="36560" rIns="73140" bIns="36560" anchor="t" anchorCtr="0">
            <a:noAutofit/>
          </a:bodyPr>
          <a:lstStyle/>
          <a:p>
            <a:pPr algn="ctr">
              <a:buClr>
                <a:schemeClr val="lt1"/>
              </a:buClr>
              <a:buSzPct val="25000"/>
            </a:pPr>
            <a:r>
              <a:rPr lang="en-US" sz="3200" b="1">
                <a:solidFill>
                  <a:schemeClr val="lt1"/>
                </a:solidFill>
              </a:rPr>
              <a:t>Hardware</a:t>
            </a:r>
          </a:p>
        </p:txBody>
      </p:sp>
      <p:sp>
        <p:nvSpPr>
          <p:cNvPr id="129" name="Shape 129"/>
          <p:cNvSpPr txBox="1"/>
          <p:nvPr/>
        </p:nvSpPr>
        <p:spPr>
          <a:xfrm>
            <a:off x="38248" y="25917758"/>
            <a:ext cx="11230320" cy="2341920"/>
          </a:xfrm>
          <a:prstGeom prst="rect">
            <a:avLst/>
          </a:prstGeom>
          <a:noFill/>
          <a:ln>
            <a:noFill/>
          </a:ln>
        </p:spPr>
        <p:txBody>
          <a:bodyPr lIns="73140" tIns="73140" rIns="73140" bIns="73140" anchor="t" anchorCtr="0">
            <a:noAutofit/>
          </a:bodyPr>
          <a:lstStyle/>
          <a:p>
            <a:pPr algn="just">
              <a:lnSpc>
                <a:spcPct val="115000"/>
              </a:lnSpc>
            </a:pPr>
            <a:endParaRPr sz="2240">
              <a:solidFill>
                <a:schemeClr val="dk1"/>
              </a:solidFill>
            </a:endParaRPr>
          </a:p>
          <a:p>
            <a:pPr algn="just">
              <a:lnSpc>
                <a:spcPct val="115000"/>
              </a:lnSpc>
            </a:pPr>
            <a:endParaRPr sz="2240" b="1">
              <a:solidFill>
                <a:schemeClr val="dk1"/>
              </a:solidFill>
            </a:endParaRPr>
          </a:p>
        </p:txBody>
      </p:sp>
      <p:sp>
        <p:nvSpPr>
          <p:cNvPr id="130" name="Shape 130"/>
          <p:cNvSpPr txBox="1"/>
          <p:nvPr/>
        </p:nvSpPr>
        <p:spPr>
          <a:xfrm>
            <a:off x="6967310" y="30245845"/>
            <a:ext cx="3315600" cy="691920"/>
          </a:xfrm>
          <a:prstGeom prst="rect">
            <a:avLst/>
          </a:prstGeom>
          <a:noFill/>
          <a:ln>
            <a:noFill/>
          </a:ln>
        </p:spPr>
        <p:txBody>
          <a:bodyPr lIns="73140" tIns="36560" rIns="73140" bIns="36560" anchor="t" anchorCtr="0">
            <a:noAutofit/>
          </a:bodyPr>
          <a:lstStyle/>
          <a:p>
            <a:pPr algn="ctr">
              <a:buClr>
                <a:schemeClr val="dk1"/>
              </a:buClr>
              <a:buSzPct val="25000"/>
            </a:pPr>
            <a:r>
              <a:rPr lang="en-US" sz="2400">
                <a:solidFill>
                  <a:schemeClr val="dk1"/>
                </a:solidFill>
              </a:rPr>
              <a:t>Kinect V2 motion-tracking device for Xbox One </a:t>
            </a:r>
          </a:p>
        </p:txBody>
      </p:sp>
      <p:sp>
        <p:nvSpPr>
          <p:cNvPr id="131" name="Shape 131"/>
          <p:cNvSpPr txBox="1"/>
          <p:nvPr/>
        </p:nvSpPr>
        <p:spPr>
          <a:xfrm>
            <a:off x="9625516" y="26986116"/>
            <a:ext cx="1802880" cy="337680"/>
          </a:xfrm>
          <a:prstGeom prst="rect">
            <a:avLst/>
          </a:prstGeom>
          <a:noFill/>
          <a:ln>
            <a:noFill/>
          </a:ln>
        </p:spPr>
        <p:txBody>
          <a:bodyPr lIns="73140" tIns="36560" rIns="73140" bIns="36560" anchor="t" anchorCtr="0">
            <a:noAutofit/>
          </a:bodyPr>
          <a:lstStyle/>
          <a:p>
            <a:pPr algn="ctr">
              <a:buClr>
                <a:schemeClr val="dk1"/>
              </a:buClr>
              <a:buSzPct val="25000"/>
            </a:pPr>
            <a:r>
              <a:rPr lang="en-US" sz="2400" err="1">
                <a:solidFill>
                  <a:schemeClr val="dk1"/>
                </a:solidFill>
              </a:rPr>
              <a:t>Emotiv</a:t>
            </a:r>
            <a:r>
              <a:rPr lang="en-US" sz="2400">
                <a:solidFill>
                  <a:schemeClr val="dk1"/>
                </a:solidFill>
              </a:rPr>
              <a:t> EPOC+ EEG headset</a:t>
            </a:r>
          </a:p>
        </p:txBody>
      </p:sp>
      <p:sp>
        <p:nvSpPr>
          <p:cNvPr id="132" name="Shape 132"/>
          <p:cNvSpPr txBox="1"/>
          <p:nvPr/>
        </p:nvSpPr>
        <p:spPr>
          <a:xfrm>
            <a:off x="247908" y="26940036"/>
            <a:ext cx="1511760" cy="429840"/>
          </a:xfrm>
          <a:prstGeom prst="rect">
            <a:avLst/>
          </a:prstGeom>
          <a:noFill/>
          <a:ln>
            <a:noFill/>
          </a:ln>
        </p:spPr>
        <p:txBody>
          <a:bodyPr lIns="73140" tIns="36560" rIns="73140" bIns="36560" anchor="t" anchorCtr="0">
            <a:noAutofit/>
          </a:bodyPr>
          <a:lstStyle/>
          <a:p>
            <a:pPr algn="ctr">
              <a:buClr>
                <a:schemeClr val="dk1"/>
              </a:buClr>
              <a:buSzPct val="25000"/>
            </a:pPr>
            <a:r>
              <a:rPr lang="en-US" sz="2400" err="1">
                <a:solidFill>
                  <a:schemeClr val="dk1"/>
                </a:solidFill>
              </a:rPr>
              <a:t>Emotiv</a:t>
            </a:r>
            <a:r>
              <a:rPr lang="en-US" sz="2400">
                <a:solidFill>
                  <a:schemeClr val="dk1"/>
                </a:solidFill>
              </a:rPr>
              <a:t> Insight EEG headset</a:t>
            </a:r>
          </a:p>
        </p:txBody>
      </p:sp>
      <p:pic>
        <p:nvPicPr>
          <p:cNvPr id="133" name="Shape 133"/>
          <p:cNvPicPr preferRelativeResize="0"/>
          <p:nvPr/>
        </p:nvPicPr>
        <p:blipFill rotWithShape="1">
          <a:blip r:embed="rId8">
            <a:alphaModFix/>
          </a:blip>
          <a:srcRect l="14553" r="17883" b="15569"/>
          <a:stretch/>
        </p:blipFill>
        <p:spPr>
          <a:xfrm>
            <a:off x="1759280" y="26661136"/>
            <a:ext cx="3638080" cy="2317800"/>
          </a:xfrm>
          <a:prstGeom prst="rect">
            <a:avLst/>
          </a:prstGeom>
          <a:noFill/>
          <a:ln>
            <a:noFill/>
          </a:ln>
        </p:spPr>
      </p:pic>
      <p:pic>
        <p:nvPicPr>
          <p:cNvPr id="134" name="Shape 134"/>
          <p:cNvPicPr preferRelativeResize="0"/>
          <p:nvPr/>
        </p:nvPicPr>
        <p:blipFill rotWithShape="1">
          <a:blip r:embed="rId9">
            <a:alphaModFix/>
          </a:blip>
          <a:srcRect l="24267" r="23531" b="8692"/>
          <a:stretch/>
        </p:blipFill>
        <p:spPr>
          <a:xfrm>
            <a:off x="6078107" y="27034915"/>
            <a:ext cx="3823542" cy="2341919"/>
          </a:xfrm>
          <a:prstGeom prst="rect">
            <a:avLst/>
          </a:prstGeom>
          <a:noFill/>
          <a:ln>
            <a:noFill/>
          </a:ln>
        </p:spPr>
      </p:pic>
      <p:sp>
        <p:nvSpPr>
          <p:cNvPr id="135" name="Shape 135"/>
          <p:cNvSpPr/>
          <p:nvPr/>
        </p:nvSpPr>
        <p:spPr>
          <a:xfrm>
            <a:off x="9107970" y="9446178"/>
            <a:ext cx="8990016" cy="3278695"/>
          </a:xfrm>
          <a:prstGeom prst="rect">
            <a:avLst/>
          </a:prstGeom>
          <a:noFill/>
          <a:ln w="19050" cap="flat" cmpd="sng">
            <a:solidFill>
              <a:schemeClr val="dk2"/>
            </a:solidFill>
            <a:prstDash val="dash"/>
            <a:round/>
            <a:headEnd type="none" w="med" len="med"/>
            <a:tailEnd type="none" w="med" len="med"/>
          </a:ln>
        </p:spPr>
        <p:txBody>
          <a:bodyPr lIns="73140" tIns="73140" rIns="73140" bIns="73140" anchor="ctr" anchorCtr="0">
            <a:noAutofit/>
          </a:bodyPr>
          <a:lstStyle/>
          <a:p>
            <a:endParaRPr sz="960"/>
          </a:p>
        </p:txBody>
      </p:sp>
      <p:pic>
        <p:nvPicPr>
          <p:cNvPr id="136" name="Shape 136"/>
          <p:cNvPicPr preferRelativeResize="0"/>
          <p:nvPr/>
        </p:nvPicPr>
        <p:blipFill rotWithShape="1">
          <a:blip r:embed="rId10">
            <a:alphaModFix/>
          </a:blip>
          <a:srcRect l="12942" t="19495" r="5657" b="13001"/>
          <a:stretch/>
        </p:blipFill>
        <p:spPr>
          <a:xfrm>
            <a:off x="2622536" y="29460505"/>
            <a:ext cx="4070880" cy="2534265"/>
          </a:xfrm>
          <a:prstGeom prst="rect">
            <a:avLst/>
          </a:prstGeom>
          <a:noFill/>
          <a:ln>
            <a:noFill/>
          </a:ln>
        </p:spPr>
      </p:pic>
      <p:sp>
        <p:nvSpPr>
          <p:cNvPr id="137" name="Shape 137"/>
          <p:cNvSpPr txBox="1"/>
          <p:nvPr/>
        </p:nvSpPr>
        <p:spPr>
          <a:xfrm>
            <a:off x="5981804" y="11578729"/>
            <a:ext cx="3426480" cy="691920"/>
          </a:xfrm>
          <a:prstGeom prst="rect">
            <a:avLst/>
          </a:prstGeom>
          <a:noFill/>
          <a:ln>
            <a:noFill/>
          </a:ln>
        </p:spPr>
        <p:txBody>
          <a:bodyPr lIns="73140" tIns="36560" rIns="73140" bIns="36560" anchor="t" anchorCtr="0">
            <a:noAutofit/>
          </a:bodyPr>
          <a:lstStyle/>
          <a:p>
            <a:pPr algn="ctr">
              <a:buClr>
                <a:schemeClr val="dk1"/>
              </a:buClr>
              <a:buSzPct val="25000"/>
            </a:pPr>
            <a:r>
              <a:rPr lang="en-US" sz="2400">
                <a:solidFill>
                  <a:schemeClr val="dk1"/>
                </a:solidFill>
              </a:rPr>
              <a:t>EPOC+ or Insight </a:t>
            </a:r>
          </a:p>
        </p:txBody>
      </p:sp>
      <p:sp>
        <p:nvSpPr>
          <p:cNvPr id="138" name="Shape 138"/>
          <p:cNvSpPr txBox="1"/>
          <p:nvPr/>
        </p:nvSpPr>
        <p:spPr>
          <a:xfrm>
            <a:off x="11777748" y="10999194"/>
            <a:ext cx="3315600" cy="429840"/>
          </a:xfrm>
          <a:prstGeom prst="rect">
            <a:avLst/>
          </a:prstGeom>
          <a:noFill/>
          <a:ln>
            <a:noFill/>
          </a:ln>
        </p:spPr>
        <p:txBody>
          <a:bodyPr lIns="73140" tIns="36560" rIns="73140" bIns="36560" anchor="t" anchorCtr="0">
            <a:noAutofit/>
          </a:bodyPr>
          <a:lstStyle/>
          <a:p>
            <a:pPr algn="ctr">
              <a:buClr>
                <a:schemeClr val="dk1"/>
              </a:buClr>
              <a:buSzPct val="25000"/>
            </a:pPr>
            <a:r>
              <a:rPr lang="en-US" sz="2400">
                <a:solidFill>
                  <a:schemeClr val="dk1"/>
                </a:solidFill>
              </a:rPr>
              <a:t>EEG data and requests</a:t>
            </a:r>
          </a:p>
        </p:txBody>
      </p:sp>
      <p:grpSp>
        <p:nvGrpSpPr>
          <p:cNvPr id="139" name="Shape 139"/>
          <p:cNvGrpSpPr/>
          <p:nvPr/>
        </p:nvGrpSpPr>
        <p:grpSpPr>
          <a:xfrm>
            <a:off x="15247459" y="9914308"/>
            <a:ext cx="2696416" cy="2341651"/>
            <a:chOff x="23958434" y="11014075"/>
            <a:chExt cx="3080100" cy="2490300"/>
          </a:xfrm>
        </p:grpSpPr>
        <p:sp>
          <p:nvSpPr>
            <p:cNvPr id="140" name="Shape 140"/>
            <p:cNvSpPr/>
            <p:nvPr/>
          </p:nvSpPr>
          <p:spPr>
            <a:xfrm>
              <a:off x="23958434" y="11014075"/>
              <a:ext cx="3080100" cy="2490300"/>
            </a:xfrm>
            <a:prstGeom prst="wedgeRectCallout">
              <a:avLst>
                <a:gd name="adj1" fmla="val 79349"/>
                <a:gd name="adj2" fmla="val 13587"/>
              </a:avLst>
            </a:prstGeom>
            <a:solidFill>
              <a:srgbClr val="00FFFF"/>
            </a:solidFill>
            <a:ln w="19050" cap="flat" cmpd="sng">
              <a:solidFill>
                <a:srgbClr val="000000"/>
              </a:solidFill>
              <a:prstDash val="solid"/>
              <a:round/>
              <a:headEnd type="none" w="med" len="med"/>
              <a:tailEnd type="none" w="med" len="med"/>
            </a:ln>
          </p:spPr>
          <p:txBody>
            <a:bodyPr lIns="73140" tIns="73140" rIns="73140" bIns="73140" anchor="ctr" anchorCtr="0">
              <a:noAutofit/>
            </a:bodyPr>
            <a:lstStyle/>
            <a:p>
              <a:endParaRPr sz="960"/>
            </a:p>
          </p:txBody>
        </p:sp>
        <p:pic>
          <p:nvPicPr>
            <p:cNvPr id="141" name="Shape 141"/>
            <p:cNvPicPr preferRelativeResize="0"/>
            <p:nvPr/>
          </p:nvPicPr>
          <p:blipFill rotWithShape="1">
            <a:blip r:embed="rId11">
              <a:alphaModFix/>
            </a:blip>
            <a:srcRect r="36354"/>
            <a:stretch/>
          </p:blipFill>
          <p:spPr>
            <a:xfrm>
              <a:off x="24232655" y="12166505"/>
              <a:ext cx="2589868" cy="1142737"/>
            </a:xfrm>
            <a:prstGeom prst="rect">
              <a:avLst/>
            </a:prstGeom>
            <a:noFill/>
            <a:ln w="19050" cap="flat" cmpd="sng">
              <a:solidFill>
                <a:srgbClr val="000000"/>
              </a:solidFill>
              <a:prstDash val="solid"/>
              <a:round/>
              <a:headEnd type="none" w="med" len="med"/>
              <a:tailEnd type="none" w="med" len="med"/>
            </a:ln>
          </p:spPr>
        </p:pic>
        <p:pic>
          <p:nvPicPr>
            <p:cNvPr id="142" name="Shape 142"/>
            <p:cNvPicPr preferRelativeResize="0"/>
            <p:nvPr/>
          </p:nvPicPr>
          <p:blipFill>
            <a:blip r:embed="rId12">
              <a:alphaModFix/>
            </a:blip>
            <a:stretch>
              <a:fillRect/>
            </a:stretch>
          </p:blipFill>
          <p:spPr>
            <a:xfrm>
              <a:off x="24328862" y="11096705"/>
              <a:ext cx="2397459" cy="864774"/>
            </a:xfrm>
            <a:prstGeom prst="rect">
              <a:avLst/>
            </a:prstGeom>
            <a:noFill/>
            <a:ln>
              <a:noFill/>
            </a:ln>
          </p:spPr>
        </p:pic>
      </p:grpSp>
      <p:sp>
        <p:nvSpPr>
          <p:cNvPr id="143" name="Shape 143"/>
          <p:cNvSpPr/>
          <p:nvPr/>
        </p:nvSpPr>
        <p:spPr>
          <a:xfrm rot="10800000">
            <a:off x="11242794" y="9161206"/>
            <a:ext cx="541680" cy="806880"/>
          </a:xfrm>
          <a:prstGeom prst="triangle">
            <a:avLst>
              <a:gd name="adj" fmla="val 50000"/>
            </a:avLst>
          </a:prstGeom>
          <a:solidFill>
            <a:srgbClr val="FFFFFF"/>
          </a:solidFill>
          <a:ln w="19050" cap="flat" cmpd="sng">
            <a:solidFill>
              <a:srgbClr val="000000"/>
            </a:solidFill>
            <a:prstDash val="solid"/>
            <a:round/>
            <a:headEnd type="none" w="med" len="med"/>
            <a:tailEnd type="none" w="med" len="med"/>
          </a:ln>
        </p:spPr>
        <p:txBody>
          <a:bodyPr lIns="73140" tIns="73140" rIns="73140" bIns="73140" anchor="ctr" anchorCtr="0">
            <a:noAutofit/>
          </a:bodyPr>
          <a:lstStyle/>
          <a:p>
            <a:endParaRPr sz="960"/>
          </a:p>
        </p:txBody>
      </p:sp>
      <p:sp>
        <p:nvSpPr>
          <p:cNvPr id="144" name="Shape 144"/>
          <p:cNvSpPr/>
          <p:nvPr/>
        </p:nvSpPr>
        <p:spPr>
          <a:xfrm>
            <a:off x="6663944" y="5338845"/>
            <a:ext cx="14370516" cy="3872589"/>
          </a:xfrm>
          <a:prstGeom prst="rect">
            <a:avLst/>
          </a:prstGeom>
          <a:solidFill>
            <a:srgbClr val="FFFFFF"/>
          </a:solidFill>
          <a:ln w="19050" cap="flat" cmpd="sng">
            <a:solidFill>
              <a:schemeClr val="dk2"/>
            </a:solidFill>
            <a:prstDash val="solid"/>
            <a:round/>
            <a:headEnd type="none" w="med" len="med"/>
            <a:tailEnd type="none" w="med" len="med"/>
          </a:ln>
        </p:spPr>
        <p:txBody>
          <a:bodyPr lIns="73140" tIns="73140" rIns="73140" bIns="73140" anchor="ctr" anchorCtr="0">
            <a:noAutofit/>
          </a:bodyPr>
          <a:lstStyle/>
          <a:p>
            <a:endParaRPr sz="960"/>
          </a:p>
        </p:txBody>
      </p:sp>
      <p:sp>
        <p:nvSpPr>
          <p:cNvPr id="145" name="Shape 145"/>
          <p:cNvSpPr/>
          <p:nvPr/>
        </p:nvSpPr>
        <p:spPr>
          <a:xfrm>
            <a:off x="8481920" y="5792340"/>
            <a:ext cx="3092891" cy="2919470"/>
          </a:xfrm>
          <a:prstGeom prst="rect">
            <a:avLst/>
          </a:prstGeom>
          <a:solidFill>
            <a:srgbClr val="00FFFF"/>
          </a:solidFill>
          <a:ln w="19050" cap="flat" cmpd="sng">
            <a:solidFill>
              <a:schemeClr val="dk2"/>
            </a:solidFill>
            <a:prstDash val="solid"/>
            <a:round/>
            <a:headEnd type="none" w="med" len="med"/>
            <a:tailEnd type="none" w="med" len="med"/>
          </a:ln>
        </p:spPr>
        <p:txBody>
          <a:bodyPr lIns="73140" tIns="73140" rIns="73140" bIns="73140" anchor="ctr" anchorCtr="0">
            <a:noAutofit/>
          </a:bodyPr>
          <a:lstStyle/>
          <a:p>
            <a:pPr algn="ctr"/>
            <a:endParaRPr sz="2400"/>
          </a:p>
          <a:p>
            <a:pPr algn="ctr"/>
            <a:endParaRPr sz="2400"/>
          </a:p>
          <a:p>
            <a:pPr algn="ctr"/>
            <a:endParaRPr sz="2400"/>
          </a:p>
          <a:p>
            <a:pPr algn="ctr"/>
            <a:r>
              <a:rPr lang="en-US" sz="2400" err="1"/>
              <a:t>Emotiv</a:t>
            </a:r>
            <a:r>
              <a:rPr lang="en-US" sz="2400"/>
              <a:t>-JSON API Server (jar)</a:t>
            </a:r>
          </a:p>
        </p:txBody>
      </p:sp>
      <p:sp>
        <p:nvSpPr>
          <p:cNvPr id="146" name="Shape 146"/>
          <p:cNvSpPr/>
          <p:nvPr/>
        </p:nvSpPr>
        <p:spPr>
          <a:xfrm>
            <a:off x="8900664" y="6002285"/>
            <a:ext cx="2255520" cy="981120"/>
          </a:xfrm>
          <a:prstGeom prst="rect">
            <a:avLst/>
          </a:prstGeom>
          <a:solidFill>
            <a:srgbClr val="FFFFFF"/>
          </a:solidFill>
          <a:ln w="19050" cap="flat" cmpd="sng">
            <a:solidFill>
              <a:schemeClr val="dk2"/>
            </a:solidFill>
            <a:prstDash val="solid"/>
            <a:round/>
            <a:headEnd type="none" w="med" len="med"/>
            <a:tailEnd type="none" w="med" len="med"/>
          </a:ln>
        </p:spPr>
        <p:txBody>
          <a:bodyPr lIns="73140" tIns="73140" rIns="73140" bIns="73140" anchor="ctr" anchorCtr="0">
            <a:noAutofit/>
          </a:bodyPr>
          <a:lstStyle/>
          <a:p>
            <a:pPr algn="ctr"/>
            <a:r>
              <a:rPr lang="en-US" sz="2400" err="1"/>
              <a:t>Emotiv</a:t>
            </a:r>
            <a:r>
              <a:rPr lang="en-US" sz="2400"/>
              <a:t> SDK libraries</a:t>
            </a:r>
          </a:p>
        </p:txBody>
      </p:sp>
      <p:cxnSp>
        <p:nvCxnSpPr>
          <p:cNvPr id="147" name="Shape 147"/>
          <p:cNvCxnSpPr/>
          <p:nvPr/>
        </p:nvCxnSpPr>
        <p:spPr>
          <a:xfrm rot="10800000" flipH="1">
            <a:off x="11694716" y="6314790"/>
            <a:ext cx="4529760" cy="2400"/>
          </a:xfrm>
          <a:prstGeom prst="straightConnector1">
            <a:avLst/>
          </a:prstGeom>
          <a:noFill/>
          <a:ln w="38100" cap="flat" cmpd="sng">
            <a:solidFill>
              <a:schemeClr val="accent6"/>
            </a:solidFill>
            <a:prstDash val="solid"/>
            <a:round/>
            <a:headEnd type="triangle" w="lg" len="lg"/>
            <a:tailEnd type="none" w="lg" len="lg"/>
          </a:ln>
        </p:spPr>
      </p:cxnSp>
      <p:sp>
        <p:nvSpPr>
          <p:cNvPr id="148" name="Shape 148"/>
          <p:cNvSpPr/>
          <p:nvPr/>
        </p:nvSpPr>
        <p:spPr>
          <a:xfrm>
            <a:off x="16461151" y="5756787"/>
            <a:ext cx="1763965" cy="2947440"/>
          </a:xfrm>
          <a:prstGeom prst="rect">
            <a:avLst/>
          </a:prstGeom>
          <a:solidFill>
            <a:srgbClr val="FFFFFF"/>
          </a:solidFill>
          <a:ln w="19050" cap="flat" cmpd="sng">
            <a:solidFill>
              <a:schemeClr val="dk2"/>
            </a:solidFill>
            <a:prstDash val="solid"/>
            <a:round/>
            <a:headEnd type="none" w="med" len="med"/>
            <a:tailEnd type="none" w="med" len="med"/>
          </a:ln>
        </p:spPr>
        <p:txBody>
          <a:bodyPr lIns="73140" tIns="73140" rIns="73140" bIns="73140" anchor="ctr" anchorCtr="0">
            <a:noAutofit/>
          </a:bodyPr>
          <a:lstStyle/>
          <a:p>
            <a:pPr algn="ctr"/>
            <a:r>
              <a:rPr lang="en-US" sz="2400"/>
              <a:t>Client</a:t>
            </a:r>
          </a:p>
        </p:txBody>
      </p:sp>
      <p:sp>
        <p:nvSpPr>
          <p:cNvPr id="149" name="Shape 149"/>
          <p:cNvSpPr txBox="1"/>
          <p:nvPr/>
        </p:nvSpPr>
        <p:spPr>
          <a:xfrm>
            <a:off x="19257779" y="5667205"/>
            <a:ext cx="1680960" cy="429840"/>
          </a:xfrm>
          <a:prstGeom prst="rect">
            <a:avLst/>
          </a:prstGeom>
          <a:noFill/>
          <a:ln>
            <a:noFill/>
          </a:ln>
        </p:spPr>
        <p:txBody>
          <a:bodyPr lIns="73140" tIns="73140" rIns="73140" bIns="73140" anchor="t" anchorCtr="0">
            <a:noAutofit/>
          </a:bodyPr>
          <a:lstStyle/>
          <a:p>
            <a:pPr algn="ctr"/>
            <a:r>
              <a:rPr lang="en-US" sz="1920"/>
              <a:t>Key</a:t>
            </a:r>
          </a:p>
        </p:txBody>
      </p:sp>
      <p:cxnSp>
        <p:nvCxnSpPr>
          <p:cNvPr id="150" name="Shape 150"/>
          <p:cNvCxnSpPr/>
          <p:nvPr/>
        </p:nvCxnSpPr>
        <p:spPr>
          <a:xfrm rot="10800000">
            <a:off x="19568536" y="6311920"/>
            <a:ext cx="929520" cy="13440"/>
          </a:xfrm>
          <a:prstGeom prst="straightConnector1">
            <a:avLst/>
          </a:prstGeom>
          <a:noFill/>
          <a:ln w="38100" cap="flat" cmpd="sng">
            <a:solidFill>
              <a:schemeClr val="accent6"/>
            </a:solidFill>
            <a:prstDash val="solid"/>
            <a:round/>
            <a:headEnd type="triangle" w="lg" len="lg"/>
            <a:tailEnd type="none" w="lg" len="lg"/>
          </a:ln>
        </p:spPr>
      </p:cxnSp>
      <p:cxnSp>
        <p:nvCxnSpPr>
          <p:cNvPr id="151" name="Shape 151"/>
          <p:cNvCxnSpPr/>
          <p:nvPr/>
        </p:nvCxnSpPr>
        <p:spPr>
          <a:xfrm rot="10800000">
            <a:off x="19532225" y="7269555"/>
            <a:ext cx="929520" cy="13440"/>
          </a:xfrm>
          <a:prstGeom prst="straightConnector1">
            <a:avLst/>
          </a:prstGeom>
          <a:noFill/>
          <a:ln w="38100" cap="flat" cmpd="sng">
            <a:solidFill>
              <a:srgbClr val="FF9900"/>
            </a:solidFill>
            <a:prstDash val="solid"/>
            <a:round/>
            <a:headEnd type="triangle" w="lg" len="lg"/>
            <a:tailEnd type="none" w="lg" len="lg"/>
          </a:ln>
        </p:spPr>
      </p:cxnSp>
      <p:sp>
        <p:nvSpPr>
          <p:cNvPr id="152" name="Shape 152"/>
          <p:cNvSpPr txBox="1"/>
          <p:nvPr/>
        </p:nvSpPr>
        <p:spPr>
          <a:xfrm>
            <a:off x="19131856" y="6321261"/>
            <a:ext cx="1802880" cy="429840"/>
          </a:xfrm>
          <a:prstGeom prst="rect">
            <a:avLst/>
          </a:prstGeom>
          <a:noFill/>
          <a:ln>
            <a:noFill/>
          </a:ln>
        </p:spPr>
        <p:txBody>
          <a:bodyPr lIns="73140" tIns="73140" rIns="73140" bIns="73140" anchor="t" anchorCtr="0">
            <a:noAutofit/>
          </a:bodyPr>
          <a:lstStyle/>
          <a:p>
            <a:pPr algn="ctr"/>
            <a:r>
              <a:rPr lang="en-US" sz="1920"/>
              <a:t>Port 4444</a:t>
            </a:r>
          </a:p>
        </p:txBody>
      </p:sp>
      <p:sp>
        <p:nvSpPr>
          <p:cNvPr id="153" name="Shape 153"/>
          <p:cNvSpPr txBox="1"/>
          <p:nvPr/>
        </p:nvSpPr>
        <p:spPr>
          <a:xfrm>
            <a:off x="19095545" y="7326232"/>
            <a:ext cx="1802880" cy="429840"/>
          </a:xfrm>
          <a:prstGeom prst="rect">
            <a:avLst/>
          </a:prstGeom>
          <a:noFill/>
          <a:ln>
            <a:noFill/>
          </a:ln>
        </p:spPr>
        <p:txBody>
          <a:bodyPr lIns="73140" tIns="73140" rIns="73140" bIns="73140" anchor="t" anchorCtr="0">
            <a:noAutofit/>
          </a:bodyPr>
          <a:lstStyle/>
          <a:p>
            <a:pPr algn="ctr"/>
            <a:r>
              <a:rPr lang="en-US" sz="1920"/>
              <a:t>Port 4445</a:t>
            </a:r>
          </a:p>
        </p:txBody>
      </p:sp>
      <p:cxnSp>
        <p:nvCxnSpPr>
          <p:cNvPr id="154" name="Shape 154"/>
          <p:cNvCxnSpPr/>
          <p:nvPr/>
        </p:nvCxnSpPr>
        <p:spPr>
          <a:xfrm rot="10800000" flipH="1">
            <a:off x="11710829" y="6629360"/>
            <a:ext cx="4536720" cy="1440"/>
          </a:xfrm>
          <a:prstGeom prst="straightConnector1">
            <a:avLst/>
          </a:prstGeom>
          <a:noFill/>
          <a:ln w="38100" cap="flat" cmpd="sng">
            <a:solidFill>
              <a:srgbClr val="FF9900"/>
            </a:solidFill>
            <a:prstDash val="solid"/>
            <a:round/>
            <a:headEnd type="triangle" w="lg" len="lg"/>
            <a:tailEnd type="none" w="lg" len="lg"/>
          </a:ln>
        </p:spPr>
      </p:cxnSp>
      <p:sp>
        <p:nvSpPr>
          <p:cNvPr id="155" name="Shape 155"/>
          <p:cNvSpPr txBox="1"/>
          <p:nvPr/>
        </p:nvSpPr>
        <p:spPr>
          <a:xfrm>
            <a:off x="12281820" y="5870040"/>
            <a:ext cx="3204240" cy="538080"/>
          </a:xfrm>
          <a:prstGeom prst="rect">
            <a:avLst/>
          </a:prstGeom>
          <a:noFill/>
          <a:ln>
            <a:noFill/>
          </a:ln>
        </p:spPr>
        <p:txBody>
          <a:bodyPr lIns="73140" tIns="73140" rIns="73140" bIns="73140" anchor="t" anchorCtr="0">
            <a:noAutofit/>
          </a:bodyPr>
          <a:lstStyle/>
          <a:p>
            <a:pPr algn="ctr"/>
            <a:r>
              <a:rPr lang="en-US" sz="1920"/>
              <a:t>affective, cognitive</a:t>
            </a:r>
          </a:p>
        </p:txBody>
      </p:sp>
      <p:sp>
        <p:nvSpPr>
          <p:cNvPr id="156" name="Shape 156"/>
          <p:cNvSpPr txBox="1"/>
          <p:nvPr/>
        </p:nvSpPr>
        <p:spPr>
          <a:xfrm>
            <a:off x="12461910" y="6575702"/>
            <a:ext cx="3204240" cy="508560"/>
          </a:xfrm>
          <a:prstGeom prst="rect">
            <a:avLst/>
          </a:prstGeom>
          <a:noFill/>
          <a:ln>
            <a:noFill/>
          </a:ln>
        </p:spPr>
        <p:txBody>
          <a:bodyPr lIns="73140" tIns="73140" rIns="73140" bIns="73140" anchor="t" anchorCtr="0">
            <a:noAutofit/>
          </a:bodyPr>
          <a:lstStyle/>
          <a:p>
            <a:pPr algn="ctr"/>
            <a:r>
              <a:rPr lang="en-US" sz="1920"/>
              <a:t>&lt;</a:t>
            </a:r>
            <a:r>
              <a:rPr lang="en-US" sz="1920" err="1"/>
              <a:t>playerName</a:t>
            </a:r>
            <a:r>
              <a:rPr lang="en-US" sz="1920"/>
              <a:t>&gt;</a:t>
            </a:r>
          </a:p>
        </p:txBody>
      </p:sp>
      <p:cxnSp>
        <p:nvCxnSpPr>
          <p:cNvPr id="157" name="Shape 157"/>
          <p:cNvCxnSpPr/>
          <p:nvPr/>
        </p:nvCxnSpPr>
        <p:spPr>
          <a:xfrm rot="10800000">
            <a:off x="18468713" y="6094667"/>
            <a:ext cx="14400" cy="2301360"/>
          </a:xfrm>
          <a:prstGeom prst="straightConnector1">
            <a:avLst/>
          </a:prstGeom>
          <a:noFill/>
          <a:ln w="38100" cap="flat" cmpd="sng">
            <a:solidFill>
              <a:srgbClr val="B7B7B7"/>
            </a:solidFill>
            <a:prstDash val="solid"/>
            <a:round/>
            <a:headEnd type="triangle" w="lg" len="lg"/>
            <a:tailEnd type="none" w="lg" len="lg"/>
          </a:ln>
        </p:spPr>
      </p:cxnSp>
      <p:sp>
        <p:nvSpPr>
          <p:cNvPr id="158" name="Shape 158"/>
          <p:cNvSpPr txBox="1"/>
          <p:nvPr/>
        </p:nvSpPr>
        <p:spPr>
          <a:xfrm>
            <a:off x="18097985" y="6987195"/>
            <a:ext cx="1434240" cy="429840"/>
          </a:xfrm>
          <a:prstGeom prst="rect">
            <a:avLst/>
          </a:prstGeom>
          <a:noFill/>
          <a:ln>
            <a:noFill/>
          </a:ln>
        </p:spPr>
        <p:txBody>
          <a:bodyPr lIns="73140" tIns="73140" rIns="73140" bIns="73140" anchor="t" anchorCtr="0">
            <a:noAutofit/>
          </a:bodyPr>
          <a:lstStyle/>
          <a:p>
            <a:pPr algn="ctr"/>
            <a:r>
              <a:rPr lang="en-US" sz="1920"/>
              <a:t>time</a:t>
            </a:r>
          </a:p>
        </p:txBody>
      </p:sp>
      <p:cxnSp>
        <p:nvCxnSpPr>
          <p:cNvPr id="159" name="Shape 159"/>
          <p:cNvCxnSpPr/>
          <p:nvPr/>
        </p:nvCxnSpPr>
        <p:spPr>
          <a:xfrm flipH="1">
            <a:off x="11745596" y="7541958"/>
            <a:ext cx="4428000" cy="480"/>
          </a:xfrm>
          <a:prstGeom prst="straightConnector1">
            <a:avLst/>
          </a:prstGeom>
          <a:noFill/>
          <a:ln w="38100" cap="flat" cmpd="sng">
            <a:solidFill>
              <a:schemeClr val="accent6"/>
            </a:solidFill>
            <a:prstDash val="solid"/>
            <a:round/>
            <a:headEnd type="triangle" w="lg" len="lg"/>
            <a:tailEnd type="none" w="lg" len="lg"/>
          </a:ln>
        </p:spPr>
      </p:cxnSp>
      <p:sp>
        <p:nvSpPr>
          <p:cNvPr id="160" name="Shape 160"/>
          <p:cNvSpPr txBox="1"/>
          <p:nvPr/>
        </p:nvSpPr>
        <p:spPr>
          <a:xfrm>
            <a:off x="11906159" y="7112313"/>
            <a:ext cx="3994320" cy="439680"/>
          </a:xfrm>
          <a:prstGeom prst="rect">
            <a:avLst/>
          </a:prstGeom>
          <a:noFill/>
          <a:ln>
            <a:noFill/>
          </a:ln>
        </p:spPr>
        <p:txBody>
          <a:bodyPr lIns="73140" tIns="73140" rIns="73140" bIns="73140" anchor="t" anchorCtr="0">
            <a:noAutofit/>
          </a:bodyPr>
          <a:lstStyle/>
          <a:p>
            <a:pPr algn="ctr"/>
            <a:r>
              <a:rPr lang="en-US" sz="1920"/>
              <a:t>&lt;affective, cognitive data&gt; (stream)</a:t>
            </a:r>
          </a:p>
        </p:txBody>
      </p:sp>
      <p:cxnSp>
        <p:nvCxnSpPr>
          <p:cNvPr id="161" name="Shape 161"/>
          <p:cNvCxnSpPr/>
          <p:nvPr/>
        </p:nvCxnSpPr>
        <p:spPr>
          <a:xfrm rot="10800000" flipH="1">
            <a:off x="11640650" y="8238083"/>
            <a:ext cx="4505280" cy="4080"/>
          </a:xfrm>
          <a:prstGeom prst="straightConnector1">
            <a:avLst/>
          </a:prstGeom>
          <a:noFill/>
          <a:ln w="38100" cap="flat" cmpd="sng">
            <a:solidFill>
              <a:srgbClr val="FF9900"/>
            </a:solidFill>
            <a:prstDash val="solid"/>
            <a:round/>
            <a:headEnd type="triangle" w="lg" len="lg"/>
            <a:tailEnd type="none" w="lg" len="lg"/>
          </a:ln>
        </p:spPr>
      </p:cxnSp>
      <p:sp>
        <p:nvSpPr>
          <p:cNvPr id="162" name="Shape 162"/>
          <p:cNvSpPr txBox="1"/>
          <p:nvPr/>
        </p:nvSpPr>
        <p:spPr>
          <a:xfrm>
            <a:off x="12330336" y="7798715"/>
            <a:ext cx="3204240" cy="457200"/>
          </a:xfrm>
          <a:prstGeom prst="rect">
            <a:avLst/>
          </a:prstGeom>
          <a:noFill/>
          <a:ln>
            <a:noFill/>
          </a:ln>
        </p:spPr>
        <p:txBody>
          <a:bodyPr lIns="73140" tIns="73140" rIns="73140" bIns="73140" anchor="t" anchorCtr="0">
            <a:noAutofit/>
          </a:bodyPr>
          <a:lstStyle/>
          <a:p>
            <a:pPr algn="ctr"/>
            <a:r>
              <a:rPr lang="en-US" sz="1920"/>
              <a:t>train &lt;command&gt;</a:t>
            </a:r>
          </a:p>
        </p:txBody>
      </p:sp>
      <p:cxnSp>
        <p:nvCxnSpPr>
          <p:cNvPr id="163" name="Shape 163"/>
          <p:cNvCxnSpPr/>
          <p:nvPr/>
        </p:nvCxnSpPr>
        <p:spPr>
          <a:xfrm flipH="1">
            <a:off x="11704654" y="8456147"/>
            <a:ext cx="4478400" cy="6240"/>
          </a:xfrm>
          <a:prstGeom prst="straightConnector1">
            <a:avLst/>
          </a:prstGeom>
          <a:noFill/>
          <a:ln w="38100" cap="flat" cmpd="sng">
            <a:solidFill>
              <a:srgbClr val="FF9900"/>
            </a:solidFill>
            <a:prstDash val="solid"/>
            <a:round/>
            <a:headEnd type="triangle" w="lg" len="lg"/>
            <a:tailEnd type="none" w="lg" len="lg"/>
          </a:ln>
        </p:spPr>
      </p:cxnSp>
      <p:sp>
        <p:nvSpPr>
          <p:cNvPr id="164" name="Shape 164"/>
          <p:cNvSpPr txBox="1"/>
          <p:nvPr/>
        </p:nvSpPr>
        <p:spPr>
          <a:xfrm>
            <a:off x="12403166" y="8390289"/>
            <a:ext cx="2936640" cy="365040"/>
          </a:xfrm>
          <a:prstGeom prst="rect">
            <a:avLst/>
          </a:prstGeom>
          <a:noFill/>
          <a:ln>
            <a:noFill/>
          </a:ln>
        </p:spPr>
        <p:txBody>
          <a:bodyPr lIns="73140" tIns="73140" rIns="73140" bIns="73140" anchor="t" anchorCtr="0">
            <a:noAutofit/>
          </a:bodyPr>
          <a:lstStyle/>
          <a:p>
            <a:pPr algn="ctr"/>
            <a:r>
              <a:rPr lang="en-US" sz="1920"/>
              <a:t>&lt;training status&gt;</a:t>
            </a:r>
          </a:p>
        </p:txBody>
      </p:sp>
      <p:sp>
        <p:nvSpPr>
          <p:cNvPr id="165" name="Shape 165"/>
          <p:cNvSpPr txBox="1"/>
          <p:nvPr/>
        </p:nvSpPr>
        <p:spPr>
          <a:xfrm>
            <a:off x="6679040" y="6748293"/>
            <a:ext cx="1802880" cy="429840"/>
          </a:xfrm>
          <a:prstGeom prst="rect">
            <a:avLst/>
          </a:prstGeom>
          <a:noFill/>
          <a:ln>
            <a:noFill/>
          </a:ln>
        </p:spPr>
        <p:txBody>
          <a:bodyPr lIns="73140" tIns="36560" rIns="73140" bIns="36560" anchor="t" anchorCtr="0">
            <a:noAutofit/>
          </a:bodyPr>
          <a:lstStyle/>
          <a:p>
            <a:pPr algn="ctr">
              <a:buClr>
                <a:schemeClr val="dk1"/>
              </a:buClr>
              <a:buSzPct val="25000"/>
            </a:pPr>
            <a:r>
              <a:rPr lang="en-US" sz="1920">
                <a:solidFill>
                  <a:schemeClr val="dk1"/>
                </a:solidFill>
              </a:rPr>
              <a:t>EEG data</a:t>
            </a:r>
          </a:p>
          <a:p>
            <a:pPr algn="ctr">
              <a:buClr>
                <a:schemeClr val="dk1"/>
              </a:buClr>
              <a:buSzPct val="25000"/>
            </a:pPr>
            <a:r>
              <a:rPr lang="en-US" sz="1920">
                <a:solidFill>
                  <a:schemeClr val="dk1"/>
                </a:solidFill>
              </a:rPr>
              <a:t>(stream)</a:t>
            </a:r>
          </a:p>
        </p:txBody>
      </p:sp>
      <p:cxnSp>
        <p:nvCxnSpPr>
          <p:cNvPr id="166" name="Shape 166"/>
          <p:cNvCxnSpPr/>
          <p:nvPr/>
        </p:nvCxnSpPr>
        <p:spPr>
          <a:xfrm flipH="1">
            <a:off x="6851264" y="7563626"/>
            <a:ext cx="1434240" cy="4320"/>
          </a:xfrm>
          <a:prstGeom prst="straightConnector1">
            <a:avLst/>
          </a:prstGeom>
          <a:noFill/>
          <a:ln w="38100" cap="flat" cmpd="sng">
            <a:solidFill>
              <a:srgbClr val="B7B7B7"/>
            </a:solidFill>
            <a:prstDash val="solid"/>
            <a:round/>
            <a:headEnd type="triangle" w="lg" len="lg"/>
            <a:tailEnd type="none" w="lg" len="lg"/>
          </a:ln>
        </p:spPr>
      </p:cxnSp>
      <p:sp>
        <p:nvSpPr>
          <p:cNvPr id="167" name="Shape 167"/>
          <p:cNvSpPr/>
          <p:nvPr/>
        </p:nvSpPr>
        <p:spPr>
          <a:xfrm>
            <a:off x="19257779" y="6031155"/>
            <a:ext cx="1511760" cy="2341920"/>
          </a:xfrm>
          <a:prstGeom prst="rect">
            <a:avLst/>
          </a:prstGeom>
          <a:noFill/>
          <a:ln w="19050" cap="flat" cmpd="sng">
            <a:solidFill>
              <a:schemeClr val="dk2"/>
            </a:solidFill>
            <a:prstDash val="dash"/>
            <a:round/>
            <a:headEnd type="none" w="med" len="med"/>
            <a:tailEnd type="none" w="med" len="med"/>
          </a:ln>
        </p:spPr>
        <p:txBody>
          <a:bodyPr lIns="73140" tIns="73140" rIns="73140" bIns="73140" anchor="ctr" anchorCtr="0">
            <a:noAutofit/>
          </a:bodyPr>
          <a:lstStyle/>
          <a:p>
            <a:endParaRPr sz="960"/>
          </a:p>
        </p:txBody>
      </p:sp>
      <p:sp>
        <p:nvSpPr>
          <p:cNvPr id="168" name="Shape 168"/>
          <p:cNvSpPr/>
          <p:nvPr/>
        </p:nvSpPr>
        <p:spPr>
          <a:xfrm rot="10800000">
            <a:off x="11219365" y="9046038"/>
            <a:ext cx="619815" cy="675474"/>
          </a:xfrm>
          <a:prstGeom prst="triangle">
            <a:avLst>
              <a:gd name="adj" fmla="val 50000"/>
            </a:avLst>
          </a:prstGeom>
          <a:solidFill>
            <a:srgbClr val="FFFFFF"/>
          </a:solidFill>
          <a:ln w="38100" cap="flat" cmpd="sng">
            <a:solidFill>
              <a:srgbClr val="FFFFFF"/>
            </a:solidFill>
            <a:prstDash val="solid"/>
            <a:round/>
            <a:headEnd type="none" w="med" len="med"/>
            <a:tailEnd type="none" w="med" len="med"/>
          </a:ln>
        </p:spPr>
        <p:txBody>
          <a:bodyPr lIns="73140" tIns="73140" rIns="73140" bIns="73140" anchor="ctr" anchorCtr="0">
            <a:noAutofit/>
          </a:bodyPr>
          <a:lstStyle/>
          <a:p>
            <a:endParaRPr sz="960"/>
          </a:p>
        </p:txBody>
      </p:sp>
      <p:sp>
        <p:nvSpPr>
          <p:cNvPr id="8" name="Rectangle 7">
            <a:extLst>
              <a:ext uri="{FF2B5EF4-FFF2-40B4-BE49-F238E27FC236}">
                <a16:creationId xmlns:a16="http://schemas.microsoft.com/office/drawing/2014/main" id="{B88FFFB3-86DF-E934-8E62-E224D4AA2CA9}"/>
              </a:ext>
            </a:extLst>
          </p:cNvPr>
          <p:cNvSpPr/>
          <p:nvPr/>
        </p:nvSpPr>
        <p:spPr>
          <a:xfrm>
            <a:off x="247908" y="728113"/>
            <a:ext cx="4169011" cy="190561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A blue text on a white background&#10;&#10;Description automatically generated">
            <a:extLst>
              <a:ext uri="{FF2B5EF4-FFF2-40B4-BE49-F238E27FC236}">
                <a16:creationId xmlns:a16="http://schemas.microsoft.com/office/drawing/2014/main" id="{6C14C447-400E-FC47-5881-4DE84CDF42F7}"/>
              </a:ext>
            </a:extLst>
          </p:cNvPr>
          <p:cNvPicPr>
            <a:picLocks noChangeAspect="1"/>
          </p:cNvPicPr>
          <p:nvPr/>
        </p:nvPicPr>
        <p:blipFill>
          <a:blip r:embed="rId13"/>
          <a:stretch>
            <a:fillRect/>
          </a:stretch>
        </p:blipFill>
        <p:spPr>
          <a:xfrm>
            <a:off x="461535" y="1198165"/>
            <a:ext cx="4600300" cy="2329083"/>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15161816" y="10031616"/>
            <a:ext cx="6482498" cy="8919637"/>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60" name="Rectangle 59"/>
          <p:cNvSpPr/>
          <p:nvPr/>
        </p:nvSpPr>
        <p:spPr>
          <a:xfrm>
            <a:off x="11242254" y="29230025"/>
            <a:ext cx="10379960" cy="25603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61" name="Rectangle 60"/>
          <p:cNvSpPr/>
          <p:nvPr/>
        </p:nvSpPr>
        <p:spPr>
          <a:xfrm>
            <a:off x="11220154" y="28519981"/>
            <a:ext cx="1042416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a:latin typeface="+mj-lt"/>
              </a:rPr>
              <a:t>Try it Now</a:t>
            </a:r>
          </a:p>
        </p:txBody>
      </p:sp>
      <p:sp>
        <p:nvSpPr>
          <p:cNvPr id="5" name="Rectangle 4"/>
          <p:cNvSpPr/>
          <p:nvPr/>
        </p:nvSpPr>
        <p:spPr>
          <a:xfrm>
            <a:off x="0" y="-15193"/>
            <a:ext cx="21945600" cy="3657600"/>
          </a:xfrm>
          <a:prstGeom prst="rect">
            <a:avLst/>
          </a:prstGeom>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960">
              <a:solidFill>
                <a:schemeClr val="tx1"/>
              </a:solidFill>
            </a:endParaRPr>
          </a:p>
        </p:txBody>
      </p:sp>
      <p:sp>
        <p:nvSpPr>
          <p:cNvPr id="6" name="TextBox 5"/>
          <p:cNvSpPr txBox="1"/>
          <p:nvPr/>
        </p:nvSpPr>
        <p:spPr>
          <a:xfrm>
            <a:off x="3842108" y="-12862"/>
            <a:ext cx="15365830" cy="3467103"/>
          </a:xfrm>
          <a:prstGeom prst="rect">
            <a:avLst/>
          </a:prstGeom>
          <a:noFill/>
        </p:spPr>
        <p:txBody>
          <a:bodyPr wrap="square" lIns="91440" tIns="45720" rIns="91440" bIns="45720" rtlCol="0" anchor="t">
            <a:spAutoFit/>
          </a:bodyPr>
          <a:lstStyle/>
          <a:p>
            <a:pPr algn="ctr"/>
            <a:r>
              <a:rPr lang="en-US" sz="5250" b="1">
                <a:solidFill>
                  <a:schemeClr val="tx2">
                    <a:lumMod val="50000"/>
                  </a:schemeClr>
                </a:solidFill>
                <a:latin typeface="+mj-lt"/>
              </a:rPr>
              <a:t>CT 10% Mobile App: Team 25</a:t>
            </a:r>
          </a:p>
          <a:p>
            <a:pPr algn="ctr"/>
            <a:r>
              <a:rPr lang="en-US" sz="2550" b="1">
                <a:solidFill>
                  <a:schemeClr val="tx2">
                    <a:lumMod val="50000"/>
                  </a:schemeClr>
                </a:solidFill>
                <a:latin typeface="+mj-lt"/>
              </a:rPr>
              <a:t>An Application to discover CT-Grown goods and experience local agriculture</a:t>
            </a:r>
          </a:p>
          <a:p>
            <a:pPr algn="ctr"/>
            <a:endParaRPr lang="en-US" sz="720">
              <a:solidFill>
                <a:schemeClr val="tx2">
                  <a:lumMod val="50000"/>
                </a:schemeClr>
              </a:solidFill>
            </a:endParaRPr>
          </a:p>
          <a:p>
            <a:pPr algn="ctr"/>
            <a:r>
              <a:rPr lang="en-US" sz="3200">
                <a:solidFill>
                  <a:schemeClr val="tx2">
                    <a:lumMod val="50000"/>
                  </a:schemeClr>
                </a:solidFill>
                <a:latin typeface="+mj-lt"/>
              </a:rPr>
              <a:t>Team members names need to be in this section</a:t>
            </a:r>
            <a:endParaRPr lang="en-US" sz="3840">
              <a:solidFill>
                <a:schemeClr val="tx2">
                  <a:lumMod val="50000"/>
                </a:schemeClr>
              </a:solidFill>
              <a:latin typeface="+mj-lt"/>
            </a:endParaRPr>
          </a:p>
          <a:p>
            <a:pPr algn="ctr"/>
            <a:r>
              <a:rPr lang="en-US" sz="2550">
                <a:solidFill>
                  <a:schemeClr val="tx2">
                    <a:lumMod val="50000"/>
                  </a:schemeClr>
                </a:solidFill>
                <a:latin typeface="+mj-lt"/>
              </a:rPr>
              <a:t>Sponsor Advisor: </a:t>
            </a:r>
            <a:endParaRPr lang="en-US" sz="640">
              <a:solidFill>
                <a:schemeClr val="tx2">
                  <a:lumMod val="50000"/>
                </a:schemeClr>
              </a:solidFill>
              <a:latin typeface="+mj-lt"/>
            </a:endParaRPr>
          </a:p>
          <a:p>
            <a:pPr algn="ctr"/>
            <a:r>
              <a:rPr lang="en-US" sz="2550">
                <a:solidFill>
                  <a:schemeClr val="tx2">
                    <a:lumMod val="50000"/>
                  </a:schemeClr>
                </a:solidFill>
                <a:latin typeface="+mj-lt"/>
              </a:rPr>
              <a:t>Sponsored by: </a:t>
            </a:r>
          </a:p>
          <a:p>
            <a:pPr algn="ctr"/>
            <a:r>
              <a:rPr lang="en-US" sz="2550">
                <a:solidFill>
                  <a:schemeClr val="tx2">
                    <a:lumMod val="50000"/>
                  </a:schemeClr>
                </a:solidFill>
              </a:rPr>
              <a:t>Faculty Advisor:</a:t>
            </a:r>
          </a:p>
          <a:p>
            <a:pPr algn="ctr"/>
            <a:endParaRPr lang="en-US" sz="2560">
              <a:solidFill>
                <a:schemeClr val="tx2">
                  <a:lumMod val="50000"/>
                </a:schemeClr>
              </a:solidFill>
              <a:latin typeface="+mj-lt"/>
            </a:endParaRPr>
          </a:p>
        </p:txBody>
      </p:sp>
      <p:sp>
        <p:nvSpPr>
          <p:cNvPr id="18" name="Rectangle 17"/>
          <p:cNvSpPr/>
          <p:nvPr/>
        </p:nvSpPr>
        <p:spPr>
          <a:xfrm>
            <a:off x="300576" y="5139516"/>
            <a:ext cx="10998795" cy="43891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19" name="Rectangle 18"/>
          <p:cNvSpPr/>
          <p:nvPr/>
        </p:nvSpPr>
        <p:spPr>
          <a:xfrm>
            <a:off x="309045" y="4455032"/>
            <a:ext cx="11033761"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a:latin typeface="+mj-lt"/>
              </a:rPr>
              <a:t>Introduction and Motivation</a:t>
            </a:r>
          </a:p>
        </p:txBody>
      </p:sp>
      <p:sp>
        <p:nvSpPr>
          <p:cNvPr id="20" name="Rectangle 19"/>
          <p:cNvSpPr/>
          <p:nvPr/>
        </p:nvSpPr>
        <p:spPr>
          <a:xfrm>
            <a:off x="11525023" y="5142962"/>
            <a:ext cx="9979408" cy="43891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23" name="Rectangle 22"/>
          <p:cNvSpPr/>
          <p:nvPr/>
        </p:nvSpPr>
        <p:spPr>
          <a:xfrm>
            <a:off x="11525023" y="4462418"/>
            <a:ext cx="10005655"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0" b="1"/>
              <a:t>Project Goals</a:t>
            </a:r>
            <a:r>
              <a:rPr lang="en-US" sz="3520"/>
              <a:t> </a:t>
            </a:r>
            <a:endParaRPr lang="en-US" sz="4800">
              <a:latin typeface="+mj-lt"/>
            </a:endParaRPr>
          </a:p>
        </p:txBody>
      </p:sp>
      <p:cxnSp>
        <p:nvCxnSpPr>
          <p:cNvPr id="24" name="Straight Connector 23"/>
          <p:cNvCxnSpPr/>
          <p:nvPr/>
        </p:nvCxnSpPr>
        <p:spPr>
          <a:xfrm>
            <a:off x="23019" y="4161178"/>
            <a:ext cx="21945600" cy="0"/>
          </a:xfrm>
          <a:prstGeom prst="line">
            <a:avLst/>
          </a:prstGeom>
          <a:ln w="76200"/>
          <a:effectLst/>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33682" y="10007678"/>
            <a:ext cx="6525930" cy="8913106"/>
            <a:chOff x="457199" y="11350340"/>
            <a:chExt cx="8168938" cy="10058400"/>
          </a:xfrm>
        </p:grpSpPr>
        <p:sp>
          <p:nvSpPr>
            <p:cNvPr id="25" name="Rectangle 24"/>
            <p:cNvSpPr/>
            <p:nvPr/>
          </p:nvSpPr>
          <p:spPr>
            <a:xfrm>
              <a:off x="457199" y="11350340"/>
              <a:ext cx="8154477" cy="100584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26" name="Rectangle 25"/>
            <p:cNvSpPr/>
            <p:nvPr/>
          </p:nvSpPr>
          <p:spPr>
            <a:xfrm>
              <a:off x="471661" y="11350340"/>
              <a:ext cx="8154476"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a:latin typeface="+mj-lt"/>
                </a:rPr>
                <a:t>1. </a:t>
              </a:r>
              <a:r>
                <a:rPr lang="en-US" sz="3840" b="1"/>
                <a:t>Mobile Applications</a:t>
              </a:r>
              <a:endParaRPr lang="en-US" sz="3840" b="1">
                <a:latin typeface="+mj-lt"/>
              </a:endParaRPr>
            </a:p>
          </p:txBody>
        </p:sp>
      </p:grpSp>
      <p:sp>
        <p:nvSpPr>
          <p:cNvPr id="32" name="Rectangle 31"/>
          <p:cNvSpPr/>
          <p:nvPr/>
        </p:nvSpPr>
        <p:spPr>
          <a:xfrm>
            <a:off x="333682" y="29196770"/>
            <a:ext cx="10416222" cy="25603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33" name="Rectangle 32"/>
          <p:cNvSpPr/>
          <p:nvPr/>
        </p:nvSpPr>
        <p:spPr>
          <a:xfrm>
            <a:off x="336794" y="28498505"/>
            <a:ext cx="1042416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a:latin typeface="+mj-lt"/>
              </a:rPr>
              <a:t>Acknowledgements</a:t>
            </a:r>
          </a:p>
        </p:txBody>
      </p:sp>
      <p:sp>
        <p:nvSpPr>
          <p:cNvPr id="13" name="TextBox 12"/>
          <p:cNvSpPr txBox="1"/>
          <p:nvPr/>
        </p:nvSpPr>
        <p:spPr>
          <a:xfrm>
            <a:off x="429158" y="5485971"/>
            <a:ext cx="10715482" cy="4154984"/>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The project is to develop a mobile application on the Android platform to accompany the iOS Live Local Mobile App for UConn Extension.  UConn Extension is a department within the College of Agriculture, Health, and Natural Resources devoted to connecting the power of UConn research to solve local problems. One of our growing projects is engaging residents to support local farms and working landscapes. Through the CT 10% Campaign, residents and businesses are invited to take a pledge to spend 10% of their food and gardening dollars on locally grown products. The 10% Campaign is an online tool of agriculture service providers that are working together to help consumers discover local Agriculture, based at </a:t>
            </a:r>
            <a:r>
              <a:rPr lang="en-US" sz="2400">
                <a:latin typeface="Arial" panose="020B0604020202020204" pitchFamily="34" charset="0"/>
                <a:cs typeface="Arial" panose="020B0604020202020204" pitchFamily="34" charset="0"/>
                <a:hlinkClick r:id="rId3"/>
              </a:rPr>
              <a:t>www.buyctgrown.com</a:t>
            </a:r>
            <a:r>
              <a:rPr lang="en-US" sz="2400">
                <a:latin typeface="Arial" panose="020B0604020202020204" pitchFamily="34" charset="0"/>
                <a:cs typeface="Arial" panose="020B0604020202020204" pitchFamily="34" charset="0"/>
              </a:rPr>
              <a:t>.</a:t>
            </a:r>
          </a:p>
          <a:p>
            <a:endParaRPr lang="en-US" sz="2400">
              <a:latin typeface="Arial" panose="020B0604020202020204" pitchFamily="34" charset="0"/>
              <a:cs typeface="Arial" panose="020B0604020202020204" pitchFamily="34" charset="0"/>
            </a:endParaRPr>
          </a:p>
        </p:txBody>
      </p:sp>
      <p:sp>
        <p:nvSpPr>
          <p:cNvPr id="21" name="TextBox 20"/>
          <p:cNvSpPr txBox="1"/>
          <p:nvPr/>
        </p:nvSpPr>
        <p:spPr>
          <a:xfrm>
            <a:off x="8147289" y="22033754"/>
            <a:ext cx="5612855" cy="437043"/>
          </a:xfrm>
          <a:prstGeom prst="rect">
            <a:avLst/>
          </a:prstGeom>
          <a:noFill/>
        </p:spPr>
        <p:txBody>
          <a:bodyPr wrap="square" rtlCol="0">
            <a:spAutoFit/>
          </a:bodyPr>
          <a:lstStyle/>
          <a:p>
            <a:endParaRPr lang="en-US" sz="2240"/>
          </a:p>
        </p:txBody>
      </p:sp>
      <p:sp>
        <p:nvSpPr>
          <p:cNvPr id="73" name="Rectangle 72"/>
          <p:cNvSpPr/>
          <p:nvPr/>
        </p:nvSpPr>
        <p:spPr>
          <a:xfrm>
            <a:off x="7556601" y="19653964"/>
            <a:ext cx="6825082" cy="840377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74" name="Rectangle 73"/>
          <p:cNvSpPr/>
          <p:nvPr/>
        </p:nvSpPr>
        <p:spPr>
          <a:xfrm>
            <a:off x="7556601" y="19198828"/>
            <a:ext cx="6837348" cy="10189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a:latin typeface="+mj-lt"/>
              </a:rPr>
              <a:t>4. Business Users</a:t>
            </a:r>
            <a:endParaRPr lang="en-US" sz="3840">
              <a:latin typeface="+mj-lt"/>
            </a:endParaRPr>
          </a:p>
        </p:txBody>
      </p:sp>
      <p:grpSp>
        <p:nvGrpSpPr>
          <p:cNvPr id="30" name="Group 29"/>
          <p:cNvGrpSpPr/>
          <p:nvPr/>
        </p:nvGrpSpPr>
        <p:grpSpPr>
          <a:xfrm>
            <a:off x="6932711" y="10031616"/>
            <a:ext cx="8316984" cy="8924176"/>
            <a:chOff x="9748728" y="11350340"/>
            <a:chExt cx="10111717" cy="10058400"/>
          </a:xfrm>
        </p:grpSpPr>
        <p:sp>
          <p:nvSpPr>
            <p:cNvPr id="8" name="Rectangle 7"/>
            <p:cNvSpPr/>
            <p:nvPr/>
          </p:nvSpPr>
          <p:spPr>
            <a:xfrm>
              <a:off x="9763574" y="11350340"/>
              <a:ext cx="9822628" cy="100584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4" name="Rectangle 3"/>
            <p:cNvSpPr/>
            <p:nvPr/>
          </p:nvSpPr>
          <p:spPr>
            <a:xfrm>
              <a:off x="9763573" y="11350340"/>
              <a:ext cx="9822627"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a:latin typeface="+mj-lt"/>
                </a:rPr>
                <a:t>System Overview</a:t>
              </a:r>
            </a:p>
          </p:txBody>
        </p:sp>
        <p:sp>
          <p:nvSpPr>
            <p:cNvPr id="22" name="TextBox 21"/>
            <p:cNvSpPr txBox="1"/>
            <p:nvPr/>
          </p:nvSpPr>
          <p:spPr>
            <a:xfrm>
              <a:off x="10557202" y="18667859"/>
              <a:ext cx="8262834" cy="453970"/>
            </a:xfrm>
            <a:prstGeom prst="rect">
              <a:avLst/>
            </a:prstGeom>
            <a:noFill/>
          </p:spPr>
          <p:txBody>
            <a:bodyPr wrap="square" rtlCol="0">
              <a:spAutoFit/>
            </a:bodyPr>
            <a:lstStyle/>
            <a:p>
              <a:pPr algn="ctr"/>
              <a:r>
                <a:rPr lang="en-US" sz="1760" i="1">
                  <a:latin typeface="Arial" panose="020B0604020202020204" pitchFamily="34" charset="0"/>
                  <a:cs typeface="Arial" panose="020B0604020202020204" pitchFamily="34" charset="0"/>
                </a:rPr>
                <a:t>Figure 2: Overview of the CT 10% App  System Components</a:t>
              </a:r>
            </a:p>
          </p:txBody>
        </p:sp>
        <p:sp>
          <p:nvSpPr>
            <p:cNvPr id="27" name="TextBox 26"/>
            <p:cNvSpPr txBox="1"/>
            <p:nvPr/>
          </p:nvSpPr>
          <p:spPr>
            <a:xfrm>
              <a:off x="9748728" y="19411879"/>
              <a:ext cx="10111717" cy="792525"/>
            </a:xfrm>
            <a:prstGeom prst="rect">
              <a:avLst/>
            </a:prstGeom>
            <a:noFill/>
          </p:spPr>
          <p:txBody>
            <a:bodyPr wrap="square" rtlCol="0">
              <a:spAutoFit/>
            </a:bodyPr>
            <a:lstStyle/>
            <a:p>
              <a:pPr algn="ctr"/>
              <a:r>
                <a:rPr lang="en-US" sz="1760">
                  <a:latin typeface="Arial" panose="020B0604020202020204" pitchFamily="34" charset="0"/>
                  <a:cs typeface="Arial" panose="020B0604020202020204" pitchFamily="34" charset="0"/>
                </a:rPr>
                <a:t>The CT 10% Mobile App System is comprised of 6 Major Components:</a:t>
              </a:r>
            </a:p>
            <a:p>
              <a:endParaRPr lang="en-US" sz="1760">
                <a:latin typeface="Arial" panose="020B0604020202020204" pitchFamily="34" charset="0"/>
                <a:cs typeface="Arial" panose="020B0604020202020204" pitchFamily="34" charset="0"/>
              </a:endParaRPr>
            </a:p>
          </p:txBody>
        </p:sp>
      </p:grpSp>
      <p:graphicFrame>
        <p:nvGraphicFramePr>
          <p:cNvPr id="28" name="Table 27"/>
          <p:cNvGraphicFramePr>
            <a:graphicFrameLocks noGrp="1"/>
          </p:cNvGraphicFramePr>
          <p:nvPr/>
        </p:nvGraphicFramePr>
        <p:xfrm>
          <a:off x="6961663" y="17845337"/>
          <a:ext cx="8415496" cy="898431"/>
        </p:xfrm>
        <a:graphic>
          <a:graphicData uri="http://schemas.openxmlformats.org/drawingml/2006/table">
            <a:tbl>
              <a:tblPr>
                <a:tableStyleId>{2D5ABB26-0587-4C30-8999-92F81FD0307C}</a:tableStyleId>
              </a:tblPr>
              <a:tblGrid>
                <a:gridCol w="2791937">
                  <a:extLst>
                    <a:ext uri="{9D8B030D-6E8A-4147-A177-3AD203B41FA5}">
                      <a16:colId xmlns:a16="http://schemas.microsoft.com/office/drawing/2014/main" val="20000"/>
                    </a:ext>
                  </a:extLst>
                </a:gridCol>
                <a:gridCol w="3413760">
                  <a:extLst>
                    <a:ext uri="{9D8B030D-6E8A-4147-A177-3AD203B41FA5}">
                      <a16:colId xmlns:a16="http://schemas.microsoft.com/office/drawing/2014/main" val="20001"/>
                    </a:ext>
                  </a:extLst>
                </a:gridCol>
                <a:gridCol w="2209799">
                  <a:extLst>
                    <a:ext uri="{9D8B030D-6E8A-4147-A177-3AD203B41FA5}">
                      <a16:colId xmlns:a16="http://schemas.microsoft.com/office/drawing/2014/main" val="20002"/>
                    </a:ext>
                  </a:extLst>
                </a:gridCol>
              </a:tblGrid>
              <a:tr h="381704">
                <a:tc>
                  <a:txBody>
                    <a:bodyPr/>
                    <a:lstStyle/>
                    <a:p>
                      <a:pPr algn="l"/>
                      <a:r>
                        <a:rPr lang="en-US" sz="1900">
                          <a:latin typeface="Arial" panose="020B0604020202020204" pitchFamily="34" charset="0"/>
                          <a:cs typeface="Arial" panose="020B0604020202020204" pitchFamily="34" charset="0"/>
                        </a:rPr>
                        <a:t>1. Mobile Applications</a:t>
                      </a:r>
                    </a:p>
                  </a:txBody>
                  <a:tcPr marL="73152" marR="73152" marT="36576" marB="36576"/>
                </a:tc>
                <a:tc>
                  <a:txBody>
                    <a:bodyPr/>
                    <a:lstStyle/>
                    <a:p>
                      <a:pPr algn="l"/>
                      <a:r>
                        <a:rPr lang="en-US" sz="1900">
                          <a:latin typeface="Arial" panose="020B0604020202020204" pitchFamily="34" charset="0"/>
                          <a:cs typeface="Arial" panose="020B0604020202020204" pitchFamily="34" charset="0"/>
                        </a:rPr>
                        <a:t>2. Track</a:t>
                      </a:r>
                      <a:r>
                        <a:rPr lang="en-US" sz="1900" baseline="0">
                          <a:latin typeface="Arial" panose="020B0604020202020204" pitchFamily="34" charset="0"/>
                          <a:cs typeface="Arial" panose="020B0604020202020204" pitchFamily="34" charset="0"/>
                        </a:rPr>
                        <a:t> and Report Progress</a:t>
                      </a:r>
                      <a:endParaRPr lang="en-US" sz="1900">
                        <a:latin typeface="Arial" panose="020B0604020202020204" pitchFamily="34" charset="0"/>
                        <a:cs typeface="Arial" panose="020B0604020202020204" pitchFamily="34" charset="0"/>
                      </a:endParaRPr>
                    </a:p>
                  </a:txBody>
                  <a:tcPr marL="73152" marR="73152" marT="36576" marB="36576"/>
                </a:tc>
                <a:tc>
                  <a:txBody>
                    <a:bodyPr/>
                    <a:lstStyle/>
                    <a:p>
                      <a:pPr algn="l"/>
                      <a:r>
                        <a:rPr lang="en-US" sz="1900">
                          <a:latin typeface="Arial" panose="020B0604020202020204" pitchFamily="34" charset="0"/>
                          <a:cs typeface="Arial" panose="020B0604020202020204" pitchFamily="34" charset="0"/>
                        </a:rPr>
                        <a:t>3. Google Maps</a:t>
                      </a:r>
                    </a:p>
                  </a:txBody>
                  <a:tcPr marL="73152" marR="73152" marT="36576" marB="36576"/>
                </a:tc>
                <a:extLst>
                  <a:ext uri="{0D108BD9-81ED-4DB2-BD59-A6C34878D82A}">
                    <a16:rowId xmlns:a16="http://schemas.microsoft.com/office/drawing/2014/main" val="10000"/>
                  </a:ext>
                </a:extLst>
              </a:tr>
              <a:tr h="516727">
                <a:tc>
                  <a:txBody>
                    <a:bodyPr/>
                    <a:lstStyle/>
                    <a:p>
                      <a:pPr algn="l"/>
                      <a:r>
                        <a:rPr lang="en-US" sz="1900">
                          <a:latin typeface="Arial" panose="020B0604020202020204" pitchFamily="34" charset="0"/>
                          <a:cs typeface="Arial" panose="020B0604020202020204" pitchFamily="34" charset="0"/>
                        </a:rPr>
                        <a:t>4.</a:t>
                      </a:r>
                      <a:r>
                        <a:rPr lang="en-US" sz="1900" baseline="0">
                          <a:latin typeface="Arial" panose="020B0604020202020204" pitchFamily="34" charset="0"/>
                          <a:cs typeface="Arial" panose="020B0604020202020204" pitchFamily="34" charset="0"/>
                        </a:rPr>
                        <a:t> Local Activities</a:t>
                      </a:r>
                      <a:endParaRPr lang="en-US" sz="1900">
                        <a:latin typeface="Arial" panose="020B0604020202020204" pitchFamily="34" charset="0"/>
                        <a:cs typeface="Arial" panose="020B0604020202020204" pitchFamily="34" charset="0"/>
                      </a:endParaRPr>
                    </a:p>
                  </a:txBody>
                  <a:tcPr marL="73152" marR="73152" marT="36576" marB="36576"/>
                </a:tc>
                <a:tc>
                  <a:txBody>
                    <a:bodyPr/>
                    <a:lstStyle/>
                    <a:p>
                      <a:pPr algn="l"/>
                      <a:r>
                        <a:rPr lang="en-US" sz="1900">
                          <a:latin typeface="Arial" panose="020B0604020202020204" pitchFamily="34" charset="0"/>
                          <a:cs typeface="Arial" panose="020B0604020202020204" pitchFamily="34" charset="0"/>
                        </a:rPr>
                        <a:t>5. Business</a:t>
                      </a:r>
                      <a:r>
                        <a:rPr lang="en-US" sz="1900" baseline="0">
                          <a:latin typeface="Arial" panose="020B0604020202020204" pitchFamily="34" charset="0"/>
                          <a:cs typeface="Arial" panose="020B0604020202020204" pitchFamily="34" charset="0"/>
                        </a:rPr>
                        <a:t> Users</a:t>
                      </a:r>
                      <a:endParaRPr lang="en-US" sz="1900">
                        <a:latin typeface="Arial" panose="020B0604020202020204" pitchFamily="34" charset="0"/>
                        <a:cs typeface="Arial" panose="020B0604020202020204" pitchFamily="34" charset="0"/>
                      </a:endParaRPr>
                    </a:p>
                  </a:txBody>
                  <a:tcPr marL="73152" marR="73152" marT="36576" marB="36576"/>
                </a:tc>
                <a:tc>
                  <a:txBody>
                    <a:bodyPr/>
                    <a:lstStyle/>
                    <a:p>
                      <a:pPr algn="l"/>
                      <a:r>
                        <a:rPr lang="en-US" sz="1900">
                          <a:latin typeface="Arial" panose="020B0604020202020204" pitchFamily="34" charset="0"/>
                          <a:cs typeface="Arial" panose="020B0604020202020204" pitchFamily="34" charset="0"/>
                        </a:rPr>
                        <a:t>6. Social</a:t>
                      </a:r>
                      <a:r>
                        <a:rPr lang="en-US" sz="1900" baseline="0">
                          <a:latin typeface="Arial" panose="020B0604020202020204" pitchFamily="34" charset="0"/>
                          <a:cs typeface="Arial" panose="020B0604020202020204" pitchFamily="34" charset="0"/>
                        </a:rPr>
                        <a:t> Media</a:t>
                      </a:r>
                      <a:endParaRPr lang="en-US" sz="1900">
                        <a:latin typeface="Arial" panose="020B0604020202020204" pitchFamily="34" charset="0"/>
                        <a:cs typeface="Arial" panose="020B0604020202020204" pitchFamily="34" charset="0"/>
                      </a:endParaRPr>
                    </a:p>
                  </a:txBody>
                  <a:tcPr marL="73152" marR="73152" marT="36576" marB="36576"/>
                </a:tc>
                <a:extLst>
                  <a:ext uri="{0D108BD9-81ED-4DB2-BD59-A6C34878D82A}">
                    <a16:rowId xmlns:a16="http://schemas.microsoft.com/office/drawing/2014/main" val="10001"/>
                  </a:ext>
                </a:extLst>
              </a:tr>
            </a:tbl>
          </a:graphicData>
        </a:graphic>
      </p:graphicFrame>
      <p:sp>
        <p:nvSpPr>
          <p:cNvPr id="90" name="Rectangle 89"/>
          <p:cNvSpPr/>
          <p:nvPr/>
        </p:nvSpPr>
        <p:spPr>
          <a:xfrm>
            <a:off x="369877" y="19634815"/>
            <a:ext cx="6884363" cy="842292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91" name="Rectangle 90"/>
          <p:cNvSpPr/>
          <p:nvPr/>
        </p:nvSpPr>
        <p:spPr>
          <a:xfrm>
            <a:off x="371585" y="19198827"/>
            <a:ext cx="6907613" cy="10913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mj-lt"/>
              </a:rPr>
              <a:t>3. Season’s Top Ten, Events, Trails</a:t>
            </a:r>
          </a:p>
        </p:txBody>
      </p:sp>
      <p:sp>
        <p:nvSpPr>
          <p:cNvPr id="100" name="TextBox 99"/>
          <p:cNvSpPr txBox="1"/>
          <p:nvPr/>
        </p:nvSpPr>
        <p:spPr>
          <a:xfrm>
            <a:off x="15340709" y="17409626"/>
            <a:ext cx="6163722" cy="1569660"/>
          </a:xfrm>
          <a:prstGeom prst="rect">
            <a:avLst/>
          </a:prstGeom>
          <a:noFill/>
        </p:spPr>
        <p:txBody>
          <a:bodyPr wrap="square" rtlCol="0">
            <a:spAutoFit/>
          </a:bodyPr>
          <a:lstStyle/>
          <a:p>
            <a:pPr algn="ctr"/>
            <a:r>
              <a:rPr lang="en-US" sz="1920">
                <a:latin typeface="Arial" panose="020B0604020202020204" pitchFamily="34" charset="0"/>
                <a:cs typeface="Arial" panose="020B0604020202020204" pitchFamily="34" charset="0"/>
              </a:rPr>
              <a:t>On the track tab, user can put how much he has spent on locally grown products that day/week and then submit the form to report their progress. As shown in the screen, after the form submission user will be able to see how much he has spent on that week</a:t>
            </a:r>
          </a:p>
        </p:txBody>
      </p:sp>
      <p:grpSp>
        <p:nvGrpSpPr>
          <p:cNvPr id="54" name="Group 53"/>
          <p:cNvGrpSpPr/>
          <p:nvPr/>
        </p:nvGrpSpPr>
        <p:grpSpPr>
          <a:xfrm>
            <a:off x="4565703" y="11682718"/>
            <a:ext cx="16964974" cy="16375021"/>
            <a:chOff x="5722313" y="12195343"/>
            <a:chExt cx="21206218" cy="20468776"/>
          </a:xfrm>
        </p:grpSpPr>
        <p:sp>
          <p:nvSpPr>
            <p:cNvPr id="79" name="Rectangle 78"/>
            <p:cNvSpPr/>
            <p:nvPr/>
          </p:nvSpPr>
          <p:spPr>
            <a:xfrm>
              <a:off x="18364372" y="21972134"/>
              <a:ext cx="8531351" cy="1069198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a:p>
          </p:txBody>
        </p:sp>
        <p:sp>
          <p:nvSpPr>
            <p:cNvPr id="80" name="Rectangle 79"/>
            <p:cNvSpPr/>
            <p:nvPr/>
          </p:nvSpPr>
          <p:spPr>
            <a:xfrm>
              <a:off x="18364372" y="21553549"/>
              <a:ext cx="8564159" cy="130685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b="1">
                  <a:latin typeface="+mj-lt"/>
                </a:rPr>
                <a:t>5. Social Media</a:t>
              </a:r>
            </a:p>
          </p:txBody>
        </p:sp>
        <p:sp>
          <p:nvSpPr>
            <p:cNvPr id="47" name="TextBox 46"/>
            <p:cNvSpPr txBox="1"/>
            <p:nvPr/>
          </p:nvSpPr>
          <p:spPr>
            <a:xfrm>
              <a:off x="5722313" y="12195343"/>
              <a:ext cx="1593431" cy="1100301"/>
            </a:xfrm>
            <a:prstGeom prst="rect">
              <a:avLst/>
            </a:prstGeom>
            <a:noFill/>
          </p:spPr>
          <p:txBody>
            <a:bodyPr wrap="square" rtlCol="0">
              <a:spAutoFit/>
            </a:bodyPr>
            <a:lstStyle/>
            <a:p>
              <a:pPr algn="ctr"/>
              <a:r>
                <a:rPr lang="en-US" sz="2560" b="1"/>
                <a:t>Android</a:t>
              </a:r>
              <a:endParaRPr lang="en-US" sz="1760" b="1"/>
            </a:p>
          </p:txBody>
        </p:sp>
      </p:grpSp>
      <p:sp>
        <p:nvSpPr>
          <p:cNvPr id="55" name="TextBox 54"/>
          <p:cNvSpPr txBox="1"/>
          <p:nvPr/>
        </p:nvSpPr>
        <p:spPr>
          <a:xfrm>
            <a:off x="7912117" y="25318207"/>
            <a:ext cx="6144810" cy="1911292"/>
          </a:xfrm>
          <a:prstGeom prst="rect">
            <a:avLst/>
          </a:prstGeom>
          <a:noFill/>
        </p:spPr>
        <p:txBody>
          <a:bodyPr wrap="square" rtlCol="0">
            <a:spAutoFit/>
          </a:bodyPr>
          <a:lstStyle/>
          <a:p>
            <a:pPr algn="ctr"/>
            <a:r>
              <a:rPr lang="en-US" sz="1970">
                <a:latin typeface="Arial" panose="020B0604020202020204" pitchFamily="34" charset="0"/>
                <a:cs typeface="Arial" panose="020B0604020202020204" pitchFamily="34" charset="0"/>
              </a:rPr>
              <a:t>Navigation Drawer on the right shows some options for business users. As shown in the second picture they register their business using our application, and if they already have a business account then as shown in third picture they can suggest a listing through our application.</a:t>
            </a:r>
          </a:p>
        </p:txBody>
      </p:sp>
      <p:sp>
        <p:nvSpPr>
          <p:cNvPr id="56" name="TextBox 55"/>
          <p:cNvSpPr txBox="1"/>
          <p:nvPr/>
        </p:nvSpPr>
        <p:spPr>
          <a:xfrm>
            <a:off x="14782553" y="25455771"/>
            <a:ext cx="6575204" cy="1311128"/>
          </a:xfrm>
          <a:prstGeom prst="rect">
            <a:avLst/>
          </a:prstGeom>
          <a:noFill/>
        </p:spPr>
        <p:txBody>
          <a:bodyPr wrap="square" rtlCol="0">
            <a:spAutoFit/>
          </a:bodyPr>
          <a:lstStyle/>
          <a:p>
            <a:pPr algn="ctr"/>
            <a:r>
              <a:rPr lang="en-US" sz="1980">
                <a:latin typeface="Arial" panose="020B0604020202020204" pitchFamily="34" charset="0"/>
                <a:cs typeface="Arial" panose="020B0604020202020204" pitchFamily="34" charset="0"/>
              </a:rPr>
              <a:t>As shown in the screenshots, on this tab user can take a picture or chose one from the gallery app of the locally grown products they bought and then post it on Facebook or Instagram. </a:t>
            </a:r>
          </a:p>
        </p:txBody>
      </p:sp>
      <p:sp>
        <p:nvSpPr>
          <p:cNvPr id="57" name="TextBox 56"/>
          <p:cNvSpPr txBox="1"/>
          <p:nvPr/>
        </p:nvSpPr>
        <p:spPr>
          <a:xfrm>
            <a:off x="600908" y="24747496"/>
            <a:ext cx="6546862" cy="3093154"/>
          </a:xfrm>
          <a:prstGeom prst="rect">
            <a:avLst/>
          </a:prstGeom>
          <a:noFill/>
        </p:spPr>
        <p:txBody>
          <a:bodyPr wrap="square" rtlCol="0">
            <a:spAutoFit/>
          </a:bodyPr>
          <a:lstStyle/>
          <a:p>
            <a:pPr algn="ctr"/>
            <a:r>
              <a:rPr lang="en-US" sz="1950">
                <a:latin typeface="Arial" panose="020B0604020202020204" pitchFamily="34" charset="0"/>
                <a:cs typeface="Arial" panose="020B0604020202020204" pitchFamily="34" charset="0"/>
              </a:rPr>
              <a:t>Scrollable view on the right that contains the top ten items of the season, upcoming events shown on buyctgrown.com, list of trails available, and the information about fishing and hunting. The second screen shows detailed information of the chosen event while the third screen shows Google maps with a pin where the event is located. With this, the user can use the GPS to know how to get to the event form the location he inputs. All of information shown in these pictures was retrieved from the API.</a:t>
            </a:r>
          </a:p>
        </p:txBody>
      </p:sp>
      <p:sp>
        <p:nvSpPr>
          <p:cNvPr id="9" name="Rectangle 8"/>
          <p:cNvSpPr/>
          <p:nvPr/>
        </p:nvSpPr>
        <p:spPr>
          <a:xfrm>
            <a:off x="15438120" y="17101943"/>
            <a:ext cx="6002938" cy="363176"/>
          </a:xfrm>
          <a:prstGeom prst="rect">
            <a:avLst/>
          </a:prstGeom>
        </p:spPr>
        <p:txBody>
          <a:bodyPr wrap="square">
            <a:spAutoFit/>
          </a:bodyPr>
          <a:lstStyle/>
          <a:p>
            <a:pPr algn="ctr"/>
            <a:r>
              <a:rPr lang="en-US" sz="1760" i="1">
                <a:latin typeface="Arial" panose="020B0604020202020204" pitchFamily="34" charset="0"/>
                <a:cs typeface="Arial" panose="020B0604020202020204" pitchFamily="34" charset="0"/>
              </a:rPr>
              <a:t>Figure 3: Track Screen</a:t>
            </a:r>
          </a:p>
        </p:txBody>
      </p:sp>
      <p:sp>
        <p:nvSpPr>
          <p:cNvPr id="10" name="Rectangle 9"/>
          <p:cNvSpPr/>
          <p:nvPr/>
        </p:nvSpPr>
        <p:spPr>
          <a:xfrm>
            <a:off x="962498" y="24171442"/>
            <a:ext cx="5831574" cy="363176"/>
          </a:xfrm>
          <a:prstGeom prst="rect">
            <a:avLst/>
          </a:prstGeom>
        </p:spPr>
        <p:txBody>
          <a:bodyPr wrap="square">
            <a:spAutoFit/>
          </a:bodyPr>
          <a:lstStyle/>
          <a:p>
            <a:pPr algn="ctr"/>
            <a:r>
              <a:rPr lang="en-US" sz="1760" i="1">
                <a:latin typeface="Arial" panose="020B0604020202020204" pitchFamily="34" charset="0"/>
                <a:cs typeface="Arial" panose="020B0604020202020204" pitchFamily="34" charset="0"/>
              </a:rPr>
              <a:t>Figure 4: Discover Screen</a:t>
            </a:r>
          </a:p>
        </p:txBody>
      </p:sp>
      <p:sp>
        <p:nvSpPr>
          <p:cNvPr id="12" name="Rectangle 11"/>
          <p:cNvSpPr/>
          <p:nvPr/>
        </p:nvSpPr>
        <p:spPr>
          <a:xfrm>
            <a:off x="7710250" y="24430296"/>
            <a:ext cx="6548545" cy="363176"/>
          </a:xfrm>
          <a:prstGeom prst="rect">
            <a:avLst/>
          </a:prstGeom>
        </p:spPr>
        <p:txBody>
          <a:bodyPr wrap="square">
            <a:spAutoFit/>
          </a:bodyPr>
          <a:lstStyle/>
          <a:p>
            <a:pPr algn="ctr"/>
            <a:r>
              <a:rPr lang="en-US" sz="1760" i="1">
                <a:latin typeface="Arial" panose="020B0604020202020204" pitchFamily="34" charset="0"/>
                <a:cs typeface="Arial" panose="020B0604020202020204" pitchFamily="34" charset="0"/>
              </a:rPr>
              <a:t>Figure 5: Options for Business Users </a:t>
            </a:r>
          </a:p>
        </p:txBody>
      </p:sp>
      <p:sp>
        <p:nvSpPr>
          <p:cNvPr id="14" name="Rectangle 13"/>
          <p:cNvSpPr/>
          <p:nvPr/>
        </p:nvSpPr>
        <p:spPr>
          <a:xfrm>
            <a:off x="14943722" y="24374893"/>
            <a:ext cx="6518552" cy="363176"/>
          </a:xfrm>
          <a:prstGeom prst="rect">
            <a:avLst/>
          </a:prstGeom>
        </p:spPr>
        <p:txBody>
          <a:bodyPr wrap="square">
            <a:spAutoFit/>
          </a:bodyPr>
          <a:lstStyle/>
          <a:p>
            <a:pPr algn="ctr"/>
            <a:r>
              <a:rPr lang="en-US" sz="1760" i="1">
                <a:latin typeface="Arial" panose="020B0604020202020204" pitchFamily="34" charset="0"/>
                <a:cs typeface="Arial" panose="020B0604020202020204" pitchFamily="34" charset="0"/>
              </a:rPr>
              <a:t>Figure 6: Communicate Screen </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7601" y="435126"/>
            <a:ext cx="2675244" cy="2675244"/>
          </a:xfrm>
          <a:prstGeom prst="rect">
            <a:avLst/>
          </a:prstGeom>
        </p:spPr>
      </p:pic>
      <p:pic>
        <p:nvPicPr>
          <p:cNvPr id="65" name="Picture 2" descr="http://developer.android.com/images/brand/en_generic_rgb_wo_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5764" y="29735158"/>
            <a:ext cx="4091192" cy="126833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p:cNvPicPr>
          <p:nvPr/>
        </p:nvPicPr>
        <p:blipFill>
          <a:blip r:embed="rId6"/>
          <a:stretch>
            <a:fillRect/>
          </a:stretch>
        </p:blipFill>
        <p:spPr>
          <a:xfrm>
            <a:off x="11878128" y="29798914"/>
            <a:ext cx="4027838" cy="124932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00" y="11978150"/>
            <a:ext cx="3023886" cy="5378485"/>
          </a:xfrm>
          <a:prstGeom prst="rect">
            <a:avLst/>
          </a:prstGeom>
        </p:spPr>
      </p:pic>
      <p:sp>
        <p:nvSpPr>
          <p:cNvPr id="68" name="Rectangle 67"/>
          <p:cNvSpPr/>
          <p:nvPr/>
        </p:nvSpPr>
        <p:spPr>
          <a:xfrm>
            <a:off x="566116" y="17315258"/>
            <a:ext cx="5958870" cy="363176"/>
          </a:xfrm>
          <a:prstGeom prst="rect">
            <a:avLst/>
          </a:prstGeom>
        </p:spPr>
        <p:txBody>
          <a:bodyPr wrap="square">
            <a:spAutoFit/>
          </a:bodyPr>
          <a:lstStyle/>
          <a:p>
            <a:pPr algn="ctr"/>
            <a:r>
              <a:rPr lang="en-US" sz="1760" i="1">
                <a:latin typeface="Arial" panose="020B0604020202020204" pitchFamily="34" charset="0"/>
                <a:cs typeface="Arial" panose="020B0604020202020204" pitchFamily="34" charset="0"/>
              </a:rPr>
              <a:t>Figure 1: CT 10% mobile applications </a:t>
            </a:r>
          </a:p>
        </p:txBody>
      </p:sp>
      <p:sp>
        <p:nvSpPr>
          <p:cNvPr id="69" name="TextBox 68"/>
          <p:cNvSpPr txBox="1"/>
          <p:nvPr/>
        </p:nvSpPr>
        <p:spPr>
          <a:xfrm>
            <a:off x="1651631" y="11555957"/>
            <a:ext cx="886590" cy="486287"/>
          </a:xfrm>
          <a:prstGeom prst="rect">
            <a:avLst/>
          </a:prstGeom>
          <a:noFill/>
        </p:spPr>
        <p:txBody>
          <a:bodyPr wrap="square" rtlCol="0">
            <a:spAutoFit/>
          </a:bodyPr>
          <a:lstStyle/>
          <a:p>
            <a:pPr algn="ctr"/>
            <a:r>
              <a:rPr lang="en-US" sz="2560" b="1"/>
              <a:t>iOS</a:t>
            </a:r>
            <a:endParaRPr lang="en-US" sz="1760" b="1"/>
          </a:p>
        </p:txBody>
      </p:sp>
      <p:sp>
        <p:nvSpPr>
          <p:cNvPr id="71" name="TextBox 70"/>
          <p:cNvSpPr txBox="1"/>
          <p:nvPr/>
        </p:nvSpPr>
        <p:spPr>
          <a:xfrm>
            <a:off x="309045" y="17698444"/>
            <a:ext cx="6575204" cy="904863"/>
          </a:xfrm>
          <a:prstGeom prst="rect">
            <a:avLst/>
          </a:prstGeom>
          <a:noFill/>
        </p:spPr>
        <p:txBody>
          <a:bodyPr wrap="square" rtlCol="0">
            <a:spAutoFit/>
          </a:bodyPr>
          <a:lstStyle/>
          <a:p>
            <a:pPr algn="ctr"/>
            <a:r>
              <a:rPr lang="en-US" sz="1760">
                <a:latin typeface="Arial" panose="020B0604020202020204" pitchFamily="34" charset="0"/>
                <a:cs typeface="Arial" panose="020B0604020202020204" pitchFamily="34" charset="0"/>
              </a:rPr>
              <a:t>Shows the image carousel, where the images are being downloaded from the server, related to locally grown products and also the real-time statewide stats of the CT10% campaign. </a:t>
            </a:r>
          </a:p>
        </p:txBody>
      </p:sp>
      <p:pic>
        <p:nvPicPr>
          <p:cNvPr id="7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0250" t="30625" r="16251" b="28428"/>
          <a:stretch/>
        </p:blipFill>
        <p:spPr bwMode="auto">
          <a:xfrm>
            <a:off x="7254240" y="11818984"/>
            <a:ext cx="7278726" cy="500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679754" y="5102287"/>
            <a:ext cx="4818294" cy="3736407"/>
          </a:xfrm>
          <a:prstGeom prst="rect">
            <a:avLst/>
          </a:prstGeom>
          <a:noFill/>
        </p:spPr>
        <p:txBody>
          <a:bodyPr wrap="square" rtlCol="0">
            <a:spAutoFit/>
          </a:bodyPr>
          <a:lstStyle/>
          <a:p>
            <a:pPr marL="365760" indent="-335280"/>
            <a:endParaRPr lang="en-US" sz="2080" b="1"/>
          </a:p>
          <a:p>
            <a:pPr marL="227330" indent="-196850">
              <a:buFont typeface="Arial" panose="020B0604020202020204" pitchFamily="34" charset="0"/>
              <a:buChar char="•"/>
            </a:pPr>
            <a:r>
              <a:rPr lang="en-US" sz="2400">
                <a:latin typeface="Arial" panose="020B0604020202020204" pitchFamily="34" charset="0"/>
                <a:cs typeface="Arial" panose="020B0604020202020204" pitchFamily="34" charset="0"/>
              </a:rPr>
              <a:t>Engage local residents and businesses to support local farms and working landscapes. </a:t>
            </a:r>
          </a:p>
          <a:p>
            <a:pPr marL="227330" indent="-196850">
              <a:buFont typeface="Arial" panose="020B0604020202020204" pitchFamily="34" charset="0"/>
              <a:buChar char="•"/>
            </a:pPr>
            <a:r>
              <a:rPr lang="en" sz="2400">
                <a:latin typeface="Arial" panose="020B0604020202020204" pitchFamily="34" charset="0"/>
                <a:cs typeface="Arial" panose="020B0604020202020204" pitchFamily="34" charset="0"/>
              </a:rPr>
              <a:t>Promote 10% Campaign.</a:t>
            </a:r>
          </a:p>
          <a:p>
            <a:pPr marL="227330" indent="-196850">
              <a:buFont typeface="Arial" panose="020B0604020202020204" pitchFamily="34" charset="0"/>
              <a:buChar char="•"/>
            </a:pPr>
            <a:r>
              <a:rPr lang="en" sz="2400">
                <a:latin typeface="Arial" panose="020B0604020202020204" pitchFamily="34" charset="0"/>
                <a:cs typeface="Arial" panose="020B0604020202020204" pitchFamily="34" charset="0"/>
              </a:rPr>
              <a:t>Inform user’s of fun agricultural activities.</a:t>
            </a:r>
          </a:p>
          <a:p>
            <a:pPr marL="227330" indent="-196850">
              <a:buFont typeface="Arial" panose="020B0604020202020204" pitchFamily="34" charset="0"/>
              <a:buChar char="•"/>
            </a:pPr>
            <a:r>
              <a:rPr lang="en" sz="2400">
                <a:latin typeface="Arial" panose="020B0604020202020204" pitchFamily="34" charset="0"/>
                <a:cs typeface="Arial" panose="020B0604020202020204" pitchFamily="34" charset="0"/>
              </a:rPr>
              <a:t>P</a:t>
            </a:r>
            <a:r>
              <a:rPr lang="en-US" sz="2400">
                <a:latin typeface="Arial" panose="020B0604020202020204" pitchFamily="34" charset="0"/>
                <a:cs typeface="Arial" panose="020B0604020202020204" pitchFamily="34" charset="0"/>
              </a:rPr>
              <a:t>r</a:t>
            </a:r>
            <a:r>
              <a:rPr lang="en" sz="2400">
                <a:latin typeface="Arial" panose="020B0604020202020204" pitchFamily="34" charset="0"/>
                <a:cs typeface="Arial" panose="020B0604020202020204" pitchFamily="34" charset="0"/>
              </a:rPr>
              <a:t>ovide medium between user’s and farm/business owners.</a:t>
            </a:r>
          </a:p>
          <a:p>
            <a:endParaRPr lang="en-US" sz="2400"/>
          </a:p>
        </p:txBody>
      </p:sp>
      <p:pic>
        <p:nvPicPr>
          <p:cNvPr id="58" name="Picture 57" descr="C:\Users\Azm Siddiqui\Desktop\CampaignBanner.jpg"/>
          <p:cNvPicPr/>
          <p:nvPr/>
        </p:nvPicPr>
        <p:blipFill>
          <a:blip r:embed="rId9">
            <a:extLst>
              <a:ext uri="{28A0092B-C50C-407E-A947-70E740481C1C}">
                <a14:useLocalDpi xmlns:a14="http://schemas.microsoft.com/office/drawing/2010/main" val="0"/>
              </a:ext>
            </a:extLst>
          </a:blip>
          <a:srcRect/>
          <a:stretch>
            <a:fillRect/>
          </a:stretch>
        </p:blipFill>
        <p:spPr bwMode="auto">
          <a:xfrm>
            <a:off x="16723700" y="5609727"/>
            <a:ext cx="4379010" cy="2735730"/>
          </a:xfrm>
          <a:prstGeom prst="rect">
            <a:avLst/>
          </a:prstGeom>
          <a:noFill/>
          <a:ln>
            <a:noFill/>
          </a:ln>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4469" y="11975689"/>
            <a:ext cx="3026782" cy="5380946"/>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9950" y="20385733"/>
            <a:ext cx="2183422" cy="3881638"/>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05824" y="20401424"/>
            <a:ext cx="2212925" cy="3934089"/>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38221" y="20386920"/>
            <a:ext cx="2182754" cy="3880451"/>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70570" y="20422097"/>
            <a:ext cx="2181296" cy="3877858"/>
          </a:xfrm>
          <a:prstGeom prst="rect">
            <a:avLst/>
          </a:prstGeom>
        </p:spPr>
      </p:pic>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05807" y="20393387"/>
            <a:ext cx="2213594" cy="3935278"/>
          </a:xfrm>
          <a:prstGeom prst="rect">
            <a:avLst/>
          </a:prstGeom>
        </p:spPr>
      </p:pic>
      <p:pic>
        <p:nvPicPr>
          <p:cNvPr id="40" name="Pictur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748415" y="20462595"/>
            <a:ext cx="2246826" cy="3994357"/>
          </a:xfrm>
          <a:prstGeom prst="rect">
            <a:avLst/>
          </a:prstGeom>
        </p:spPr>
      </p:pic>
      <p:pic>
        <p:nvPicPr>
          <p:cNvPr id="41" name="Picture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989604" y="20489752"/>
            <a:ext cx="2239153" cy="3980716"/>
          </a:xfrm>
          <a:prstGeom prst="rect">
            <a:avLst/>
          </a:prstGeom>
        </p:spPr>
      </p:pic>
      <p:pic>
        <p:nvPicPr>
          <p:cNvPr id="42" name="Picture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249076" y="20469220"/>
            <a:ext cx="2213198" cy="3934573"/>
          </a:xfrm>
          <a:prstGeom prst="rect">
            <a:avLst/>
          </a:prstGeom>
        </p:spPr>
      </p:pic>
      <p:pic>
        <p:nvPicPr>
          <p:cNvPr id="43" name="Picture 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115095" y="20400235"/>
            <a:ext cx="2213594" cy="3935278"/>
          </a:xfrm>
          <a:prstGeom prst="rect">
            <a:avLst/>
          </a:prstGeom>
        </p:spPr>
      </p:pic>
      <p:sp>
        <p:nvSpPr>
          <p:cNvPr id="75" name="Rectangle 74"/>
          <p:cNvSpPr/>
          <p:nvPr/>
        </p:nvSpPr>
        <p:spPr>
          <a:xfrm>
            <a:off x="15194519" y="10045194"/>
            <a:ext cx="6449795" cy="82963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t>2. Track and Report Progress</a:t>
            </a:r>
            <a:r>
              <a:rPr lang="en-US" sz="3400"/>
              <a:t> </a:t>
            </a:r>
            <a:endParaRPr lang="en-US" sz="3400">
              <a:latin typeface="+mj-lt"/>
            </a:endParaRPr>
          </a:p>
        </p:txBody>
      </p:sp>
      <p:pic>
        <p:nvPicPr>
          <p:cNvPr id="44" name="Picture 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313928" y="11713766"/>
            <a:ext cx="3023673" cy="5375418"/>
          </a:xfrm>
          <a:prstGeom prst="rect">
            <a:avLst/>
          </a:prstGeom>
        </p:spPr>
      </p:pic>
      <p:pic>
        <p:nvPicPr>
          <p:cNvPr id="45" name="Picture 4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8440714" y="11731353"/>
            <a:ext cx="3021560" cy="5371662"/>
          </a:xfrm>
          <a:prstGeom prst="rect">
            <a:avLst/>
          </a:prstGeom>
        </p:spPr>
      </p:pic>
      <p:cxnSp>
        <p:nvCxnSpPr>
          <p:cNvPr id="50" name="Shape 87">
            <a:extLst>
              <a:ext uri="{FF2B5EF4-FFF2-40B4-BE49-F238E27FC236}">
                <a16:creationId xmlns:a16="http://schemas.microsoft.com/office/drawing/2014/main" id="{08061214-D246-C9A5-E462-26039588BB4E}"/>
              </a:ext>
            </a:extLst>
          </p:cNvPr>
          <p:cNvCxnSpPr>
            <a:cxnSpLocks/>
          </p:cNvCxnSpPr>
          <p:nvPr/>
        </p:nvCxnSpPr>
        <p:spPr>
          <a:xfrm flipV="1">
            <a:off x="247908" y="1161310"/>
            <a:ext cx="4317795" cy="566437"/>
          </a:xfrm>
          <a:prstGeom prst="straightConnector1">
            <a:avLst/>
          </a:prstGeom>
          <a:noFill/>
          <a:ln w="12700" cap="flat" cmpd="sng">
            <a:solidFill>
              <a:schemeClr val="lt1"/>
            </a:solidFill>
            <a:prstDash val="solid"/>
            <a:miter/>
            <a:headEnd type="none" w="med" len="med"/>
            <a:tailEnd type="none" w="med" len="med"/>
          </a:ln>
        </p:spPr>
      </p:cxnSp>
      <p:sp>
        <p:nvSpPr>
          <p:cNvPr id="51" name="Rectangle 50">
            <a:extLst>
              <a:ext uri="{FF2B5EF4-FFF2-40B4-BE49-F238E27FC236}">
                <a16:creationId xmlns:a16="http://schemas.microsoft.com/office/drawing/2014/main" id="{2BBCBC01-5461-47DF-2E29-2A6F6CA0ABF1}"/>
              </a:ext>
            </a:extLst>
          </p:cNvPr>
          <p:cNvSpPr/>
          <p:nvPr/>
        </p:nvSpPr>
        <p:spPr>
          <a:xfrm>
            <a:off x="426810" y="1887656"/>
            <a:ext cx="4294164" cy="665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pic>
        <p:nvPicPr>
          <p:cNvPr id="46" name="Picture 45" descr="A blue text on a white background&#10;&#10;Description automatically generated">
            <a:extLst>
              <a:ext uri="{FF2B5EF4-FFF2-40B4-BE49-F238E27FC236}">
                <a16:creationId xmlns:a16="http://schemas.microsoft.com/office/drawing/2014/main" id="{6DF7BE8E-6B01-FA64-41A7-0E9D40E9E467}"/>
              </a:ext>
            </a:extLst>
          </p:cNvPr>
          <p:cNvPicPr>
            <a:picLocks noChangeAspect="1"/>
          </p:cNvPicPr>
          <p:nvPr/>
        </p:nvPicPr>
        <p:blipFill>
          <a:blip r:embed="rId22"/>
          <a:stretch>
            <a:fillRect/>
          </a:stretch>
        </p:blipFill>
        <p:spPr>
          <a:xfrm>
            <a:off x="547484" y="711122"/>
            <a:ext cx="4600300" cy="2329083"/>
          </a:xfrm>
          <a:prstGeom prst="rect">
            <a:avLst/>
          </a:prstGeom>
        </p:spPr>
      </p:pic>
    </p:spTree>
    <p:extLst>
      <p:ext uri="{BB962C8B-B14F-4D97-AF65-F5344CB8AC3E}">
        <p14:creationId xmlns:p14="http://schemas.microsoft.com/office/powerpoint/2010/main" val="349787560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AFE3418E33274CBFDFC1FE8C9DFB51" ma:contentTypeVersion="15" ma:contentTypeDescription="Create a new document." ma:contentTypeScope="" ma:versionID="cd1f46d433354ad32d8651e748218d56">
  <xsd:schema xmlns:xsd="http://www.w3.org/2001/XMLSchema" xmlns:xs="http://www.w3.org/2001/XMLSchema" xmlns:p="http://schemas.microsoft.com/office/2006/metadata/properties" xmlns:ns2="8cc5daf6-b5ec-4f6e-a269-2bce1082e6ee" xmlns:ns3="383a5ae3-1491-4ed7-b1ff-c2e77ffc91ae" targetNamespace="http://schemas.microsoft.com/office/2006/metadata/properties" ma:root="true" ma:fieldsID="251b5ddbc1c36b984ee6a7a1077a2859" ns2:_="" ns3:_="">
    <xsd:import namespace="8cc5daf6-b5ec-4f6e-a269-2bce1082e6ee"/>
    <xsd:import namespace="383a5ae3-1491-4ed7-b1ff-c2e77ffc91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5daf6-b5ec-4f6e-a269-2bce1082e6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3a5ae3-1491-4ed7-b1ff-c2e77ffc91a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3fda686-bc1a-4f2d-8cf1-d70be62a8b35}" ma:internalName="TaxCatchAll" ma:showField="CatchAllData" ma:web="383a5ae3-1491-4ed7-b1ff-c2e77ffc91a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83a5ae3-1491-4ed7-b1ff-c2e77ffc91ae" xsi:nil="true"/>
    <lcf76f155ced4ddcb4097134ff3c332f xmlns="8cc5daf6-b5ec-4f6e-a269-2bce1082e6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AD2CEA-351D-413D-AB4F-AED88E2911AF}">
  <ds:schemaRefs>
    <ds:schemaRef ds:uri="383a5ae3-1491-4ed7-b1ff-c2e77ffc91ae"/>
    <ds:schemaRef ds:uri="8cc5daf6-b5ec-4f6e-a269-2bce1082e6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6870CA-A550-41BB-8096-5D53DDB8B125}">
  <ds:schemaRefs>
    <ds:schemaRef ds:uri="383a5ae3-1491-4ed7-b1ff-c2e77ffc91ae"/>
    <ds:schemaRef ds:uri="8cc5daf6-b5ec-4f6e-a269-2bce1082e6e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FE0341-C586-435F-BAA4-21CF5456CC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Custom</PresentationFormat>
  <Paragraphs>100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Times New Roman</vt:lpstr>
      <vt:lpstr>Blank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Billion, Joy</dc:creator>
  <cp:lastModifiedBy>Billion, Joy</cp:lastModifiedBy>
  <cp:revision>1</cp:revision>
  <dcterms:modified xsi:type="dcterms:W3CDTF">2024-04-04T18:16:46Z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0x0101008CAFE3418E33274CBFDFC1FE8C9DFB51</vt:lpwstr>
  </property>
  <property fmtid="{D5CDD505-2E9C-101B-9397-08002B2CF9AE}" pid="3" name="MediaServiceImageTags">
    <vt:lpwstr/>
  </property>
</Properties>
</file>