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ster Only (1 Poster)" id="{8C7C2A46-4DC2-4914-AE4F-1FFC3A4877BC}">
          <p14:sldIdLst>
            <p14:sldId id="257"/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41C688-7AE8-4718-9921-552CE6261DE7}" v="5" dt="2023-04-03T17:48:04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2" autoAdjust="0"/>
    <p:restoredTop sz="94660"/>
  </p:normalViewPr>
  <p:slideViewPr>
    <p:cSldViewPr snapToGrid="0">
      <p:cViewPr varScale="1">
        <p:scale>
          <a:sx n="20" d="100"/>
          <a:sy n="20" d="100"/>
        </p:scale>
        <p:origin x="19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pson, Amy" userId="e260665a-6d8d-40a6-b45c-741214be7613" providerId="ADAL" clId="{4541C688-7AE8-4718-9921-552CE6261DE7}"/>
    <pc:docChg chg="custSel delSld modSld sldOrd delSection modSection">
      <pc:chgData name="Thompson, Amy" userId="e260665a-6d8d-40a6-b45c-741214be7613" providerId="ADAL" clId="{4541C688-7AE8-4718-9921-552CE6261DE7}" dt="2023-04-03T17:48:04.203" v="89"/>
      <pc:docMkLst>
        <pc:docMk/>
      </pc:docMkLst>
      <pc:sldChg chg="addSp delSp modSp mod">
        <pc:chgData name="Thompson, Amy" userId="e260665a-6d8d-40a6-b45c-741214be7613" providerId="ADAL" clId="{4541C688-7AE8-4718-9921-552CE6261DE7}" dt="2023-04-03T17:48:04.203" v="89"/>
        <pc:sldMkLst>
          <pc:docMk/>
          <pc:sldMk cId="1312167383" sldId="256"/>
        </pc:sldMkLst>
        <pc:spChg chg="mod">
          <ac:chgData name="Thompson, Amy" userId="e260665a-6d8d-40a6-b45c-741214be7613" providerId="ADAL" clId="{4541C688-7AE8-4718-9921-552CE6261DE7}" dt="2023-04-03T17:45:05.549" v="70" actId="1076"/>
          <ac:spMkLst>
            <pc:docMk/>
            <pc:sldMk cId="1312167383" sldId="256"/>
            <ac:spMk id="4" creationId="{00000000-0000-0000-0000-000000000000}"/>
          </ac:spMkLst>
        </pc:spChg>
        <pc:spChg chg="mod">
          <ac:chgData name="Thompson, Amy" userId="e260665a-6d8d-40a6-b45c-741214be7613" providerId="ADAL" clId="{4541C688-7AE8-4718-9921-552CE6261DE7}" dt="2023-04-03T17:45:14.909" v="71" actId="948"/>
          <ac:spMkLst>
            <pc:docMk/>
            <pc:sldMk cId="1312167383" sldId="256"/>
            <ac:spMk id="5" creationId="{00000000-0000-0000-0000-000000000000}"/>
          </ac:spMkLst>
        </pc:spChg>
        <pc:spChg chg="del mod">
          <ac:chgData name="Thompson, Amy" userId="e260665a-6d8d-40a6-b45c-741214be7613" providerId="ADAL" clId="{4541C688-7AE8-4718-9921-552CE6261DE7}" dt="2023-04-03T17:48:03.544" v="88" actId="478"/>
          <ac:spMkLst>
            <pc:docMk/>
            <pc:sldMk cId="1312167383" sldId="256"/>
            <ac:spMk id="6" creationId="{594074CA-B349-AD39-67D8-9088B7165951}"/>
          </ac:spMkLst>
        </pc:spChg>
        <pc:spChg chg="add mod">
          <ac:chgData name="Thompson, Amy" userId="e260665a-6d8d-40a6-b45c-741214be7613" providerId="ADAL" clId="{4541C688-7AE8-4718-9921-552CE6261DE7}" dt="2023-04-03T17:48:04.203" v="89"/>
          <ac:spMkLst>
            <pc:docMk/>
            <pc:sldMk cId="1312167383" sldId="256"/>
            <ac:spMk id="9" creationId="{5316D1C7-D655-A5B8-61D5-2BB3DF62D4D7}"/>
          </ac:spMkLst>
        </pc:spChg>
        <pc:spChg chg="del">
          <ac:chgData name="Thompson, Amy" userId="e260665a-6d8d-40a6-b45c-741214be7613" providerId="ADAL" clId="{4541C688-7AE8-4718-9921-552CE6261DE7}" dt="2023-04-03T17:40:33.884" v="3" actId="478"/>
          <ac:spMkLst>
            <pc:docMk/>
            <pc:sldMk cId="1312167383" sldId="256"/>
            <ac:spMk id="10" creationId="{FCD40D3D-1B4D-AC5E-83D2-C093899406F1}"/>
          </ac:spMkLst>
        </pc:spChg>
        <pc:picChg chg="add del mod">
          <ac:chgData name="Thompson, Amy" userId="e260665a-6d8d-40a6-b45c-741214be7613" providerId="ADAL" clId="{4541C688-7AE8-4718-9921-552CE6261DE7}" dt="2023-04-03T17:48:01.293" v="87" actId="478"/>
          <ac:picMkLst>
            <pc:docMk/>
            <pc:sldMk cId="1312167383" sldId="256"/>
            <ac:picMk id="8" creationId="{6982F5E5-BDAA-233D-11DE-CC22AB167257}"/>
          </ac:picMkLst>
        </pc:picChg>
        <pc:picChg chg="add mod">
          <ac:chgData name="Thompson, Amy" userId="e260665a-6d8d-40a6-b45c-741214be7613" providerId="ADAL" clId="{4541C688-7AE8-4718-9921-552CE6261DE7}" dt="2023-04-03T17:48:04.203" v="89"/>
          <ac:picMkLst>
            <pc:docMk/>
            <pc:sldMk cId="1312167383" sldId="256"/>
            <ac:picMk id="11" creationId="{0E3B2009-68FD-FEF9-5A35-8C696DB09982}"/>
          </ac:picMkLst>
        </pc:picChg>
        <pc:picChg chg="del">
          <ac:chgData name="Thompson, Amy" userId="e260665a-6d8d-40a6-b45c-741214be7613" providerId="ADAL" clId="{4541C688-7AE8-4718-9921-552CE6261DE7}" dt="2023-04-03T17:40:23.660" v="2" actId="478"/>
          <ac:picMkLst>
            <pc:docMk/>
            <pc:sldMk cId="1312167383" sldId="256"/>
            <ac:picMk id="14" creationId="{6333ADCD-28E0-9F48-6F0F-6F049C653BD2}"/>
          </ac:picMkLst>
        </pc:picChg>
        <pc:cxnChg chg="del">
          <ac:chgData name="Thompson, Amy" userId="e260665a-6d8d-40a6-b45c-741214be7613" providerId="ADAL" clId="{4541C688-7AE8-4718-9921-552CE6261DE7}" dt="2023-04-03T17:40:21.185" v="1" actId="478"/>
          <ac:cxnSpMkLst>
            <pc:docMk/>
            <pc:sldMk cId="1312167383" sldId="256"/>
            <ac:cxnSpMk id="16" creationId="{EDCE68CB-C94B-3656-CBA5-4409D2F8DA1E}"/>
          </ac:cxnSpMkLst>
        </pc:cxnChg>
      </pc:sldChg>
      <pc:sldChg chg="addSp delSp modSp mod ord">
        <pc:chgData name="Thompson, Amy" userId="e260665a-6d8d-40a6-b45c-741214be7613" providerId="ADAL" clId="{4541C688-7AE8-4718-9921-552CE6261DE7}" dt="2023-04-03T17:47:53.553" v="86" actId="1038"/>
        <pc:sldMkLst>
          <pc:docMk/>
          <pc:sldMk cId="2130329538" sldId="257"/>
        </pc:sldMkLst>
        <pc:spChg chg="del">
          <ac:chgData name="Thompson, Amy" userId="e260665a-6d8d-40a6-b45c-741214be7613" providerId="ADAL" clId="{4541C688-7AE8-4718-9921-552CE6261DE7}" dt="2023-04-03T17:44:10.353" v="65" actId="478"/>
          <ac:spMkLst>
            <pc:docMk/>
            <pc:sldMk cId="2130329538" sldId="257"/>
            <ac:spMk id="5" creationId="{00000000-0000-0000-0000-000000000000}"/>
          </ac:spMkLst>
        </pc:spChg>
        <pc:spChg chg="del">
          <ac:chgData name="Thompson, Amy" userId="e260665a-6d8d-40a6-b45c-741214be7613" providerId="ADAL" clId="{4541C688-7AE8-4718-9921-552CE6261DE7}" dt="2023-04-03T17:44:13.093" v="66" actId="478"/>
          <ac:spMkLst>
            <pc:docMk/>
            <pc:sldMk cId="2130329538" sldId="257"/>
            <ac:spMk id="6" creationId="{594074CA-B349-AD39-67D8-9088B7165951}"/>
          </ac:spMkLst>
        </pc:spChg>
        <pc:spChg chg="add mod">
          <ac:chgData name="Thompson, Amy" userId="e260665a-6d8d-40a6-b45c-741214be7613" providerId="ADAL" clId="{4541C688-7AE8-4718-9921-552CE6261DE7}" dt="2023-04-03T17:45:00.244" v="68" actId="948"/>
          <ac:spMkLst>
            <pc:docMk/>
            <pc:sldMk cId="2130329538" sldId="257"/>
            <ac:spMk id="8" creationId="{E3355CF8-D0A2-432C-F277-027C72FAD7FD}"/>
          </ac:spMkLst>
        </pc:spChg>
        <pc:spChg chg="add mod">
          <ac:chgData name="Thompson, Amy" userId="e260665a-6d8d-40a6-b45c-741214be7613" providerId="ADAL" clId="{4541C688-7AE8-4718-9921-552CE6261DE7}" dt="2023-04-03T17:47:53.553" v="86" actId="1038"/>
          <ac:spMkLst>
            <pc:docMk/>
            <pc:sldMk cId="2130329538" sldId="257"/>
            <ac:spMk id="9" creationId="{C8780D24-F0C2-0FDA-3300-7C348546F949}"/>
          </ac:spMkLst>
        </pc:spChg>
        <pc:spChg chg="del mod">
          <ac:chgData name="Thompson, Amy" userId="e260665a-6d8d-40a6-b45c-741214be7613" providerId="ADAL" clId="{4541C688-7AE8-4718-9921-552CE6261DE7}" dt="2023-04-03T17:44:07.507" v="64" actId="478"/>
          <ac:spMkLst>
            <pc:docMk/>
            <pc:sldMk cId="2130329538" sldId="257"/>
            <ac:spMk id="10" creationId="{FCD40D3D-1B4D-AC5E-83D2-C093899406F1}"/>
          </ac:spMkLst>
        </pc:spChg>
        <pc:picChg chg="add mod">
          <ac:chgData name="Thompson, Amy" userId="e260665a-6d8d-40a6-b45c-741214be7613" providerId="ADAL" clId="{4541C688-7AE8-4718-9921-552CE6261DE7}" dt="2023-04-03T17:47:46.778" v="77" actId="1038"/>
          <ac:picMkLst>
            <pc:docMk/>
            <pc:sldMk cId="2130329538" sldId="257"/>
            <ac:picMk id="11" creationId="{A35A0229-0197-ACDC-E3A0-C362168541B4}"/>
          </ac:picMkLst>
        </pc:picChg>
        <pc:picChg chg="del">
          <ac:chgData name="Thompson, Amy" userId="e260665a-6d8d-40a6-b45c-741214be7613" providerId="ADAL" clId="{4541C688-7AE8-4718-9921-552CE6261DE7}" dt="2023-04-03T17:44:01.510" v="61" actId="478"/>
          <ac:picMkLst>
            <pc:docMk/>
            <pc:sldMk cId="2130329538" sldId="257"/>
            <ac:picMk id="14" creationId="{6333ADCD-28E0-9F48-6F0F-6F049C653BD2}"/>
          </ac:picMkLst>
        </pc:picChg>
        <pc:cxnChg chg="del">
          <ac:chgData name="Thompson, Amy" userId="e260665a-6d8d-40a6-b45c-741214be7613" providerId="ADAL" clId="{4541C688-7AE8-4718-9921-552CE6261DE7}" dt="2023-04-03T17:44:03.434" v="62" actId="478"/>
          <ac:cxnSpMkLst>
            <pc:docMk/>
            <pc:sldMk cId="2130329538" sldId="257"/>
            <ac:cxnSpMk id="16" creationId="{EDCE68CB-C94B-3656-CBA5-4409D2F8DA1E}"/>
          </ac:cxnSpMkLst>
        </pc:cxnChg>
      </pc:sldChg>
      <pc:sldChg chg="del">
        <pc:chgData name="Thompson, Amy" userId="e260665a-6d8d-40a6-b45c-741214be7613" providerId="ADAL" clId="{4541C688-7AE8-4718-9921-552CE6261DE7}" dt="2023-04-03T17:42:55.280" v="57" actId="47"/>
        <pc:sldMkLst>
          <pc:docMk/>
          <pc:sldMk cId="2885972316" sldId="258"/>
        </pc:sldMkLst>
      </pc:sldChg>
      <pc:sldChg chg="del">
        <pc:chgData name="Thompson, Amy" userId="e260665a-6d8d-40a6-b45c-741214be7613" providerId="ADAL" clId="{4541C688-7AE8-4718-9921-552CE6261DE7}" dt="2023-04-03T17:40:13.862" v="0" actId="47"/>
        <pc:sldMkLst>
          <pc:docMk/>
          <pc:sldMk cId="1571463120" sldId="259"/>
        </pc:sldMkLst>
      </pc:sldChg>
      <pc:sldChg chg="del">
        <pc:chgData name="Thompson, Amy" userId="e260665a-6d8d-40a6-b45c-741214be7613" providerId="ADAL" clId="{4541C688-7AE8-4718-9921-552CE6261DE7}" dt="2023-04-03T17:40:13.862" v="0" actId="47"/>
        <pc:sldMkLst>
          <pc:docMk/>
          <pc:sldMk cId="2509813990" sldId="260"/>
        </pc:sldMkLst>
      </pc:sldChg>
      <pc:sldChg chg="del">
        <pc:chgData name="Thompson, Amy" userId="e260665a-6d8d-40a6-b45c-741214be7613" providerId="ADAL" clId="{4541C688-7AE8-4718-9921-552CE6261DE7}" dt="2023-04-03T17:40:13.862" v="0" actId="47"/>
        <pc:sldMkLst>
          <pc:docMk/>
          <pc:sldMk cId="4236155117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B04B-51BC-4D5E-B753-6593C299291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0D1E-0E83-46EA-9572-E3B339641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9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B04B-51BC-4D5E-B753-6593C299291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0D1E-0E83-46EA-9572-E3B339641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9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B04B-51BC-4D5E-B753-6593C299291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0D1E-0E83-46EA-9572-E3B339641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4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B04B-51BC-4D5E-B753-6593C299291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0D1E-0E83-46EA-9572-E3B339641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7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B04B-51BC-4D5E-B753-6593C299291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0D1E-0E83-46EA-9572-E3B339641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9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B04B-51BC-4D5E-B753-6593C299291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0D1E-0E83-46EA-9572-E3B339641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4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B04B-51BC-4D5E-B753-6593C299291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0D1E-0E83-46EA-9572-E3B339641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0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B04B-51BC-4D5E-B753-6593C299291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0D1E-0E83-46EA-9572-E3B339641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1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B04B-51BC-4D5E-B753-6593C299291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0D1E-0E83-46EA-9572-E3B339641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5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B04B-51BC-4D5E-B753-6593C299291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0D1E-0E83-46EA-9572-E3B339641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1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B04B-51BC-4D5E-B753-6593C299291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0D1E-0E83-46EA-9572-E3B339641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2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9B04B-51BC-4D5E-B753-6593C299291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60D1E-0E83-46EA-9572-E3B339641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9494"/>
            <a:ext cx="21945600" cy="3187334"/>
          </a:xfrm>
          <a:prstGeom prst="rect">
            <a:avLst/>
          </a:prstGeom>
          <a:solidFill>
            <a:srgbClr val="0022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87782" tIns="87782" rIns="87782" bIns="87782" numCol="1" anchor="t" anchorCtr="0" compatLnSpc="1">
            <a:prstTxWarp prst="textNoShape">
              <a:avLst/>
            </a:prstTxWarp>
          </a:bodyPr>
          <a:lstStyle/>
          <a:p>
            <a:pPr defTabSz="21945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v</a:t>
            </a:r>
            <a:endParaRPr lang="en-US" altLang="en-US" sz="14515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0B0B26-AC99-6775-DBBF-F01DE818BA02}"/>
              </a:ext>
            </a:extLst>
          </p:cNvPr>
          <p:cNvSpPr txBox="1"/>
          <p:nvPr/>
        </p:nvSpPr>
        <p:spPr>
          <a:xfrm>
            <a:off x="17154145" y="202533"/>
            <a:ext cx="4318327" cy="21704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4112" dirty="0"/>
          </a:p>
          <a:p>
            <a:pPr algn="ctr"/>
            <a:r>
              <a:rPr lang="en-US" sz="5280" b="1" dirty="0"/>
              <a:t>Sponsor Logo</a:t>
            </a:r>
          </a:p>
          <a:p>
            <a:endParaRPr lang="en-US" sz="4112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70363E-562E-93B6-67A4-FDA76A30C7B8}"/>
              </a:ext>
            </a:extLst>
          </p:cNvPr>
          <p:cNvSpPr txBox="1"/>
          <p:nvPr/>
        </p:nvSpPr>
        <p:spPr>
          <a:xfrm>
            <a:off x="17154145" y="2458013"/>
            <a:ext cx="110317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</a:t>
            </a:r>
            <a:r>
              <a:rPr lang="en-US" sz="224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628884-3172-AB44-81A6-7030475550CA}"/>
              </a:ext>
            </a:extLst>
          </p:cNvPr>
          <p:cNvSpPr/>
          <p:nvPr/>
        </p:nvSpPr>
        <p:spPr>
          <a:xfrm>
            <a:off x="256032" y="3321331"/>
            <a:ext cx="10460736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4" b="1" dirty="0">
                <a:solidFill>
                  <a:schemeClr val="bg1"/>
                </a:solidFill>
              </a:rPr>
              <a:t>Introduction/Motivation</a:t>
            </a:r>
            <a:endParaRPr lang="en-US" sz="1866" b="1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ADB8D4-0920-B686-07A6-712900D59349}"/>
              </a:ext>
            </a:extLst>
          </p:cNvPr>
          <p:cNvSpPr/>
          <p:nvPr/>
        </p:nvSpPr>
        <p:spPr>
          <a:xfrm>
            <a:off x="256032" y="9998097"/>
            <a:ext cx="10460736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0" b="1" dirty="0">
                <a:solidFill>
                  <a:schemeClr val="bg1"/>
                </a:solidFill>
              </a:rPr>
              <a:t>Design/Methodology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9945DF-BA4D-6A10-A479-A6BA48235313}"/>
              </a:ext>
            </a:extLst>
          </p:cNvPr>
          <p:cNvSpPr/>
          <p:nvPr/>
        </p:nvSpPr>
        <p:spPr>
          <a:xfrm>
            <a:off x="256032" y="15979388"/>
            <a:ext cx="10460736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4" b="1" dirty="0">
                <a:solidFill>
                  <a:schemeClr val="bg1"/>
                </a:solidFill>
              </a:rPr>
              <a:t>Test Setup/Model Background</a:t>
            </a:r>
            <a:endParaRPr lang="en-US" sz="1866" b="1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2CE170C-01BB-A60A-B0AC-AE17A5CA0F29}"/>
              </a:ext>
            </a:extLst>
          </p:cNvPr>
          <p:cNvSpPr/>
          <p:nvPr/>
        </p:nvSpPr>
        <p:spPr>
          <a:xfrm>
            <a:off x="256032" y="22494240"/>
            <a:ext cx="10460736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4" b="1" dirty="0">
                <a:solidFill>
                  <a:schemeClr val="bg1"/>
                </a:solidFill>
              </a:rPr>
              <a:t>Results 1</a:t>
            </a:r>
            <a:endParaRPr lang="en-US" sz="1866" b="1" dirty="0">
              <a:solidFill>
                <a:schemeClr val="bg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754501D-4F77-6985-2CB3-CB81E67C7C52}"/>
              </a:ext>
            </a:extLst>
          </p:cNvPr>
          <p:cNvSpPr/>
          <p:nvPr/>
        </p:nvSpPr>
        <p:spPr>
          <a:xfrm>
            <a:off x="11228832" y="3321331"/>
            <a:ext cx="10460736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4" b="1" dirty="0">
                <a:solidFill>
                  <a:schemeClr val="bg1"/>
                </a:solidFill>
              </a:rPr>
              <a:t>Results 2</a:t>
            </a:r>
            <a:endParaRPr lang="en-US" sz="1866" b="1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FE41883-AD4E-EA4C-17D1-117B447FDF53}"/>
              </a:ext>
            </a:extLst>
          </p:cNvPr>
          <p:cNvSpPr/>
          <p:nvPr/>
        </p:nvSpPr>
        <p:spPr>
          <a:xfrm>
            <a:off x="11228832" y="22465729"/>
            <a:ext cx="10460736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4" b="1" dirty="0">
                <a:solidFill>
                  <a:schemeClr val="bg1"/>
                </a:solidFill>
              </a:rPr>
              <a:t>Conclusions</a:t>
            </a:r>
            <a:endParaRPr lang="en-US" sz="1866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BF7BDC-3535-A658-24E1-708D518E01D6}"/>
              </a:ext>
            </a:extLst>
          </p:cNvPr>
          <p:cNvSpPr/>
          <p:nvPr/>
        </p:nvSpPr>
        <p:spPr>
          <a:xfrm>
            <a:off x="11228832" y="11398281"/>
            <a:ext cx="10460736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4" b="1" dirty="0">
                <a:solidFill>
                  <a:schemeClr val="bg1"/>
                </a:solidFill>
              </a:rPr>
              <a:t>Results 3</a:t>
            </a:r>
            <a:endParaRPr lang="en-US" sz="1866" b="1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6850BF-BBCB-5FBD-117F-2D5E96656CA4}"/>
              </a:ext>
            </a:extLst>
          </p:cNvPr>
          <p:cNvSpPr/>
          <p:nvPr/>
        </p:nvSpPr>
        <p:spPr>
          <a:xfrm>
            <a:off x="11228832" y="15345679"/>
            <a:ext cx="10460736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4" b="1" dirty="0">
                <a:solidFill>
                  <a:schemeClr val="bg1"/>
                </a:solidFill>
              </a:rPr>
              <a:t>Analysis</a:t>
            </a:r>
            <a:endParaRPr lang="en-US" sz="1866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355CF8-D0A2-432C-F277-027C72FAD7FD}"/>
              </a:ext>
            </a:extLst>
          </p:cNvPr>
          <p:cNvSpPr/>
          <p:nvPr/>
        </p:nvSpPr>
        <p:spPr>
          <a:xfrm>
            <a:off x="7571232" y="0"/>
            <a:ext cx="7467441" cy="2365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4800" b="1" kern="1400" dirty="0">
                <a:solidFill>
                  <a:schemeClr val="bg1"/>
                </a:solidFill>
                <a:latin typeface="Arial" panose="020B0604020202020204" pitchFamily="34" charset="0"/>
              </a:rPr>
              <a:t>Team #</a:t>
            </a:r>
            <a:endParaRPr lang="en-US" sz="4800" kern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n-US" sz="4800" b="1" kern="1400" dirty="0">
                <a:solidFill>
                  <a:schemeClr val="bg1"/>
                </a:solidFill>
                <a:latin typeface="Arial" panose="020B0604020202020204" pitchFamily="34" charset="0"/>
              </a:rPr>
              <a:t>Project Title</a:t>
            </a:r>
          </a:p>
          <a:p>
            <a:pPr algn="ctr">
              <a:spcAft>
                <a:spcPts val="800"/>
              </a:spcAft>
            </a:pPr>
            <a:r>
              <a:rPr lang="en-US" sz="3840" b="1" i="1" kern="1400" dirty="0">
                <a:solidFill>
                  <a:schemeClr val="bg1"/>
                </a:solidFill>
                <a:latin typeface="Arial" panose="020B0604020202020204" pitchFamily="34" charset="0"/>
              </a:rPr>
              <a:t>Student Names</a:t>
            </a:r>
            <a:endParaRPr lang="en-US" sz="3840" kern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780D24-F0C2-0FDA-3300-7C348546F949}"/>
              </a:ext>
            </a:extLst>
          </p:cNvPr>
          <p:cNvSpPr txBox="1"/>
          <p:nvPr/>
        </p:nvSpPr>
        <p:spPr>
          <a:xfrm>
            <a:off x="586740" y="2171700"/>
            <a:ext cx="112242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Advisors:</a:t>
            </a:r>
          </a:p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Advisors: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A35A0229-0197-ACDC-E3A0-C36216854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" y="0"/>
            <a:ext cx="5175803" cy="206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32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"/>
            <a:ext cx="21945600" cy="3187334"/>
          </a:xfrm>
          <a:prstGeom prst="rect">
            <a:avLst/>
          </a:prstGeom>
          <a:solidFill>
            <a:srgbClr val="0022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87782" tIns="87782" rIns="87782" bIns="87782" numCol="1" anchor="t" anchorCtr="0" compatLnSpc="1">
            <a:prstTxWarp prst="textNoShape">
              <a:avLst/>
            </a:prstTxWarp>
          </a:bodyPr>
          <a:lstStyle/>
          <a:p>
            <a:pPr defTabSz="21945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v</a:t>
            </a:r>
            <a:endParaRPr lang="en-US" altLang="en-US" sz="14515"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71232" y="0"/>
            <a:ext cx="7467441" cy="2365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4800" b="1" kern="1400" dirty="0">
                <a:solidFill>
                  <a:schemeClr val="bg1"/>
                </a:solidFill>
                <a:latin typeface="Arial" panose="020B0604020202020204" pitchFamily="34" charset="0"/>
              </a:rPr>
              <a:t>Team #</a:t>
            </a:r>
            <a:endParaRPr lang="en-US" sz="4800" kern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n-US" sz="4800" b="1" kern="1400" dirty="0">
                <a:solidFill>
                  <a:schemeClr val="bg1"/>
                </a:solidFill>
                <a:latin typeface="Arial" panose="020B0604020202020204" pitchFamily="34" charset="0"/>
              </a:rPr>
              <a:t>Project Title</a:t>
            </a:r>
          </a:p>
          <a:p>
            <a:pPr algn="ctr">
              <a:spcAft>
                <a:spcPts val="800"/>
              </a:spcAft>
            </a:pPr>
            <a:r>
              <a:rPr lang="en-US" sz="3840" b="1" i="1" kern="1400" dirty="0">
                <a:solidFill>
                  <a:schemeClr val="bg1"/>
                </a:solidFill>
                <a:latin typeface="Arial" panose="020B0604020202020204" pitchFamily="34" charset="0"/>
              </a:rPr>
              <a:t>Student Names</a:t>
            </a:r>
            <a:endParaRPr lang="en-US" sz="3840" kern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0B0B26-AC99-6775-DBBF-F01DE818BA02}"/>
              </a:ext>
            </a:extLst>
          </p:cNvPr>
          <p:cNvSpPr txBox="1"/>
          <p:nvPr/>
        </p:nvSpPr>
        <p:spPr>
          <a:xfrm>
            <a:off x="17155325" y="173042"/>
            <a:ext cx="4318327" cy="21704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4112" dirty="0"/>
          </a:p>
          <a:p>
            <a:pPr algn="ctr"/>
            <a:r>
              <a:rPr lang="en-US" sz="5280" b="1" dirty="0"/>
              <a:t>Sponsor Logo</a:t>
            </a:r>
          </a:p>
          <a:p>
            <a:endParaRPr lang="en-US" sz="4112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70363E-562E-93B6-67A4-FDA76A30C7B8}"/>
              </a:ext>
            </a:extLst>
          </p:cNvPr>
          <p:cNvSpPr txBox="1"/>
          <p:nvPr/>
        </p:nvSpPr>
        <p:spPr>
          <a:xfrm>
            <a:off x="17089448" y="2487050"/>
            <a:ext cx="110317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628884-3172-AB44-81A6-7030475550CA}"/>
              </a:ext>
            </a:extLst>
          </p:cNvPr>
          <p:cNvSpPr/>
          <p:nvPr/>
        </p:nvSpPr>
        <p:spPr>
          <a:xfrm>
            <a:off x="256032" y="3291840"/>
            <a:ext cx="6806235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0" b="1" dirty="0">
                <a:solidFill>
                  <a:schemeClr val="bg1"/>
                </a:solidFill>
              </a:rPr>
              <a:t>Introduction/Motivation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ADB8D4-0920-B686-07A6-712900D59349}"/>
              </a:ext>
            </a:extLst>
          </p:cNvPr>
          <p:cNvSpPr/>
          <p:nvPr/>
        </p:nvSpPr>
        <p:spPr>
          <a:xfrm>
            <a:off x="256032" y="11765937"/>
            <a:ext cx="6806235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4" b="1" dirty="0">
                <a:solidFill>
                  <a:schemeClr val="bg1"/>
                </a:solidFill>
              </a:rPr>
              <a:t>Design/Methodology</a:t>
            </a:r>
            <a:endParaRPr lang="en-US" sz="1866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9945DF-BA4D-6A10-A479-A6BA48235313}"/>
              </a:ext>
            </a:extLst>
          </p:cNvPr>
          <p:cNvSpPr/>
          <p:nvPr/>
        </p:nvSpPr>
        <p:spPr>
          <a:xfrm>
            <a:off x="256032" y="20490428"/>
            <a:ext cx="6806235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4" b="1" dirty="0">
                <a:solidFill>
                  <a:schemeClr val="bg1"/>
                </a:solidFill>
              </a:rPr>
              <a:t>Test Setup/Model Background</a:t>
            </a:r>
            <a:endParaRPr lang="en-US" sz="1866" b="1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2CE170C-01BB-A60A-B0AC-AE17A5CA0F29}"/>
              </a:ext>
            </a:extLst>
          </p:cNvPr>
          <p:cNvSpPr/>
          <p:nvPr/>
        </p:nvSpPr>
        <p:spPr>
          <a:xfrm>
            <a:off x="7571232" y="3291840"/>
            <a:ext cx="6806235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4" b="1" dirty="0">
                <a:solidFill>
                  <a:schemeClr val="bg1"/>
                </a:solidFill>
              </a:rPr>
              <a:t>Results 1</a:t>
            </a:r>
            <a:endParaRPr lang="en-US" sz="1866" b="1" dirty="0">
              <a:solidFill>
                <a:schemeClr val="bg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754501D-4F77-6985-2CB3-CB81E67C7C52}"/>
              </a:ext>
            </a:extLst>
          </p:cNvPr>
          <p:cNvSpPr/>
          <p:nvPr/>
        </p:nvSpPr>
        <p:spPr>
          <a:xfrm>
            <a:off x="7571232" y="19123089"/>
            <a:ext cx="6806235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4" b="1" dirty="0">
                <a:solidFill>
                  <a:schemeClr val="bg1"/>
                </a:solidFill>
              </a:rPr>
              <a:t>Results 2</a:t>
            </a:r>
            <a:endParaRPr lang="en-US" sz="1866" b="1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F6BE63-1231-1C22-D219-B0CB1F38FD23}"/>
              </a:ext>
            </a:extLst>
          </p:cNvPr>
          <p:cNvSpPr/>
          <p:nvPr/>
        </p:nvSpPr>
        <p:spPr>
          <a:xfrm>
            <a:off x="14886432" y="3291840"/>
            <a:ext cx="6806235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4" b="1" dirty="0">
                <a:solidFill>
                  <a:schemeClr val="bg1"/>
                </a:solidFill>
              </a:rPr>
              <a:t>Results 3</a:t>
            </a:r>
            <a:endParaRPr lang="en-US" sz="1866" b="1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FE41883-AD4E-EA4C-17D1-117B447FDF53}"/>
              </a:ext>
            </a:extLst>
          </p:cNvPr>
          <p:cNvSpPr/>
          <p:nvPr/>
        </p:nvSpPr>
        <p:spPr>
          <a:xfrm>
            <a:off x="14886432" y="22374289"/>
            <a:ext cx="6806235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4" b="1" dirty="0">
                <a:solidFill>
                  <a:schemeClr val="bg1"/>
                </a:solidFill>
              </a:rPr>
              <a:t>Conclusions</a:t>
            </a:r>
            <a:endParaRPr lang="en-US" sz="1866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859B11-F6AD-14F3-8235-02E8A1151154}"/>
              </a:ext>
            </a:extLst>
          </p:cNvPr>
          <p:cNvSpPr/>
          <p:nvPr/>
        </p:nvSpPr>
        <p:spPr>
          <a:xfrm>
            <a:off x="15038832" y="13626529"/>
            <a:ext cx="6806235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4" b="1" dirty="0">
                <a:solidFill>
                  <a:schemeClr val="bg1"/>
                </a:solidFill>
              </a:rPr>
              <a:t>Analysis</a:t>
            </a:r>
            <a:endParaRPr lang="en-US" sz="1866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16D1C7-D655-A5B8-61D5-2BB3DF62D4D7}"/>
              </a:ext>
            </a:extLst>
          </p:cNvPr>
          <p:cNvSpPr txBox="1"/>
          <p:nvPr/>
        </p:nvSpPr>
        <p:spPr>
          <a:xfrm>
            <a:off x="586740" y="2171700"/>
            <a:ext cx="112242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Advisors:</a:t>
            </a:r>
          </a:p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Advisors: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0E3B2009-68FD-FEF9-5A35-8C696DB099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" y="0"/>
            <a:ext cx="5175803" cy="206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16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788208BFF24B409FF7834D716816BB" ma:contentTypeVersion="12" ma:contentTypeDescription="Create a new document." ma:contentTypeScope="" ma:versionID="db0fd86a93831b53444aebf7fcb319e2">
  <xsd:schema xmlns:xsd="http://www.w3.org/2001/XMLSchema" xmlns:xs="http://www.w3.org/2001/XMLSchema" xmlns:p="http://schemas.microsoft.com/office/2006/metadata/properties" xmlns:ns2="8c2fca90-ba35-4592-a122-3ac801aa3653" xmlns:ns3="69421c78-08f1-4fbe-83f7-807b40e8149d" targetNamespace="http://schemas.microsoft.com/office/2006/metadata/properties" ma:root="true" ma:fieldsID="352a84ae14326d1ee4fdbd075b6599bf" ns2:_="" ns3:_="">
    <xsd:import namespace="8c2fca90-ba35-4592-a122-3ac801aa3653"/>
    <xsd:import namespace="69421c78-08f1-4fbe-83f7-807b40e814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2fca90-ba35-4592-a122-3ac801aa36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0e6962ab-0744-46a3-9e0f-3fe952fbdf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21c78-08f1-4fbe-83f7-807b40e8149d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0cbcbecb-d741-4172-9304-1bb09d03be52}" ma:internalName="TaxCatchAll" ma:showField="CatchAllData" ma:web="69421c78-08f1-4fbe-83f7-807b40e814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0CFAD6-A842-4DBF-8920-D1EDE53F425A}"/>
</file>

<file path=customXml/itemProps2.xml><?xml version="1.0" encoding="utf-8"?>
<ds:datastoreItem xmlns:ds="http://schemas.openxmlformats.org/officeDocument/2006/customXml" ds:itemID="{3AFF55B0-C1C5-4BB9-8756-BD424245D12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1337</TotalTime>
  <Words>72</Words>
  <Application>Microsoft Office PowerPoint</Application>
  <PresentationFormat>Custom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 ME Fall 2022</dc:creator>
  <cp:lastModifiedBy>Thompson, Amy</cp:lastModifiedBy>
  <cp:revision>12</cp:revision>
  <dcterms:created xsi:type="dcterms:W3CDTF">2022-02-23T19:51:33Z</dcterms:created>
  <dcterms:modified xsi:type="dcterms:W3CDTF">2023-04-03T17:48:13Z</dcterms:modified>
</cp:coreProperties>
</file>