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56" r:id="rId5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8" userDrawn="1">
          <p15:clr>
            <a:srgbClr val="A4A3A4"/>
          </p15:clr>
        </p15:guide>
        <p15:guide id="3" pos="13776" userDrawn="1">
          <p15:clr>
            <a:srgbClr val="A4A3A4"/>
          </p15:clr>
        </p15:guide>
        <p15:guide id="4" orient="horz" pos="48" userDrawn="1">
          <p15:clr>
            <a:srgbClr val="A4A3A4"/>
          </p15:clr>
        </p15:guide>
        <p15:guide id="5" orient="horz" pos="206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>
        <p:scale>
          <a:sx n="80" d="100"/>
          <a:sy n="80" d="100"/>
        </p:scale>
        <p:origin x="1632" y="-11364"/>
      </p:cViewPr>
      <p:guideLst>
        <p:guide pos="48"/>
        <p:guide pos="13776"/>
        <p:guide orient="horz" pos="48"/>
        <p:guide orient="horz" pos="206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BAA0D-EB3B-436C-87BD-D5779D251BA1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84AB1-1B1A-488A-8280-B7FCB4F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04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2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7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1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4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1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" y="76200"/>
            <a:ext cx="21793200" cy="3733800"/>
          </a:xfrm>
          <a:prstGeom prst="rect">
            <a:avLst/>
          </a:prstGeom>
          <a:solidFill>
            <a:srgbClr val="00224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87782" tIns="87782" rIns="87782" bIns="87782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1866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3732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5598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464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9331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51197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063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34929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19456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515" dirty="0"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0700" y="417032"/>
            <a:ext cx="6716107" cy="260584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1866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3732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5598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464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9331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51197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063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34929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440"/>
              </a:spcAft>
            </a:pPr>
            <a:r>
              <a:rPr lang="en-US" sz="6000" b="1" kern="1400">
                <a:solidFill>
                  <a:schemeClr val="bg1"/>
                </a:solidFill>
                <a:latin typeface="Arial"/>
                <a:cs typeface="Arial"/>
              </a:rPr>
              <a:t>Project Title</a:t>
            </a:r>
            <a:endParaRPr lang="en-US" sz="6000" kern="1400">
              <a:solidFill>
                <a:schemeClr val="bg1"/>
              </a:solidFill>
              <a:latin typeface="Arial"/>
              <a:cs typeface="Arial"/>
            </a:endParaRPr>
          </a:p>
          <a:p>
            <a:pPr>
              <a:spcAft>
                <a:spcPts val="1440"/>
              </a:spcAft>
            </a:pPr>
            <a:r>
              <a:rPr lang="en-US" sz="4000" b="1" i="1" kern="1400">
                <a:solidFill>
                  <a:schemeClr val="bg1"/>
                </a:solidFill>
                <a:latin typeface="Arial"/>
                <a:cs typeface="Arial"/>
              </a:rPr>
              <a:t>Student Names</a:t>
            </a:r>
            <a:endParaRPr lang="en-US" sz="4000" kern="1400">
              <a:solidFill>
                <a:schemeClr val="bg1"/>
              </a:solidFill>
              <a:latin typeface="Calibri"/>
              <a:cs typeface="Calibri"/>
            </a:endParaRPr>
          </a:p>
          <a:p>
            <a:pPr>
              <a:spcAft>
                <a:spcPts val="1440"/>
              </a:spcAft>
            </a:pPr>
            <a:r>
              <a:rPr lang="en-US" sz="4000" b="1" kern="1400">
                <a:solidFill>
                  <a:schemeClr val="bg1"/>
                </a:solidFill>
                <a:latin typeface="Arial"/>
                <a:cs typeface="Arial"/>
              </a:rPr>
              <a:t>Name of Department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18442739" y="682951"/>
            <a:ext cx="2651494" cy="18651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1866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3732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5598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464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9331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51197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063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34929" algn="l" defTabSz="391866" rtl="0" eaLnBrk="1" latinLnBrk="0" hangingPunct="1"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4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#:</a:t>
            </a:r>
          </a:p>
          <a:p>
            <a:r>
              <a:rPr lang="en-US" sz="384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Advisor</a:t>
            </a:r>
          </a:p>
          <a:p>
            <a:r>
              <a:rPr lang="en-US" sz="384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3E1E01-1743-58FB-A150-FF9D054F8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33" y="970323"/>
            <a:ext cx="4293922" cy="155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6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9FFCD89ADC774E946DE55A634D0385" ma:contentTypeVersion="16" ma:contentTypeDescription="Create a new document." ma:contentTypeScope="" ma:versionID="d68a422ee42b0e656e245974819c9c4e">
  <xsd:schema xmlns:xsd="http://www.w3.org/2001/XMLSchema" xmlns:xs="http://www.w3.org/2001/XMLSchema" xmlns:p="http://schemas.microsoft.com/office/2006/metadata/properties" xmlns:ns3="43993f8a-2a20-4a13-ad3f-760d096419b2" xmlns:ns4="33d17079-5ccf-41bb-b51b-bc50a1af370a" targetNamespace="http://schemas.microsoft.com/office/2006/metadata/properties" ma:root="true" ma:fieldsID="7f9e662607bf357d73e47d416bc6d1a1" ns3:_="" ns4:_="">
    <xsd:import namespace="43993f8a-2a20-4a13-ad3f-760d096419b2"/>
    <xsd:import namespace="33d17079-5ccf-41bb-b51b-bc50a1af370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93f8a-2a20-4a13-ad3f-760d096419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17079-5ccf-41bb-b51b-bc50a1af370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3993f8a-2a20-4a13-ad3f-760d096419b2" xsi:nil="true"/>
  </documentManagement>
</p:properties>
</file>

<file path=customXml/itemProps1.xml><?xml version="1.0" encoding="utf-8"?>
<ds:datastoreItem xmlns:ds="http://schemas.openxmlformats.org/officeDocument/2006/customXml" ds:itemID="{DD6A3116-94FD-4AFC-9ECE-62705A82CB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993f8a-2a20-4a13-ad3f-760d096419b2"/>
    <ds:schemaRef ds:uri="33d17079-5ccf-41bb-b51b-bc50a1af37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C2CE84-9351-4F93-B133-09D85B60C0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7F777A-A577-4B34-A7E8-04594DAB6F8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3d17079-5ccf-41bb-b51b-bc50a1af370a"/>
    <ds:schemaRef ds:uri="http://purl.org/dc/elements/1.1/"/>
    <ds:schemaRef ds:uri="http://schemas.microsoft.com/office/2006/metadata/properties"/>
    <ds:schemaRef ds:uri="http://purl.org/dc/terms/"/>
    <ds:schemaRef ds:uri="43993f8a-2a20-4a13-ad3f-760d096419b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Helmke, Zoe</dc:creator>
  <cp:lastModifiedBy>Fulton, Peter (ETS Helpdesk)</cp:lastModifiedBy>
  <cp:revision>5</cp:revision>
  <dcterms:created xsi:type="dcterms:W3CDTF">2022-02-23T19:51:33Z</dcterms:created>
  <dcterms:modified xsi:type="dcterms:W3CDTF">2026-05-04T14:15:12Z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0x010100969FFCD89ADC774E946DE55A634D0385</vt:lpwstr>
  </property>
</Properties>
</file>