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21945600" cy="32918400"/>
  <p:notesSz cx="9388475" cy="127714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48" userDrawn="1">
          <p15:clr>
            <a:srgbClr val="A4A3A4"/>
          </p15:clr>
        </p15:guide>
        <p15:guide id="4" pos="13776" userDrawn="1">
          <p15:clr>
            <a:srgbClr val="A4A3A4"/>
          </p15:clr>
        </p15:guide>
        <p15:guide id="5" orient="horz" pos="48" userDrawn="1">
          <p15:clr>
            <a:srgbClr val="A4A3A4"/>
          </p15:clr>
        </p15:guide>
        <p15:guide id="6" orient="horz" pos="206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5FAA"/>
    <a:srgbClr val="0F1CC1"/>
    <a:srgbClr val="2E5574"/>
    <a:srgbClr val="1B1B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20094D-8286-4641-8A49-C8FE518CAF45}" v="1" dt="2023-02-14T15:12:07.592"/>
  </p1510:revLst>
</p1510:revInfo>
</file>

<file path=ppt/tableStyles.xml><?xml version="1.0" encoding="utf-8"?>
<a:tblStyleLst xmlns:a="http://schemas.openxmlformats.org/drawingml/2006/main" def="{6BBC67C6-47C1-43F7-9B1B-0A3F400D7C9F}">
  <a:tblStyle styleId="{6BBC67C6-47C1-43F7-9B1B-0A3F400D7C9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440" autoAdjust="0"/>
    <p:restoredTop sz="94809"/>
  </p:normalViewPr>
  <p:slideViewPr>
    <p:cSldViewPr snapToGrid="0">
      <p:cViewPr varScale="1">
        <p:scale>
          <a:sx n="37" d="100"/>
          <a:sy n="37" d="100"/>
        </p:scale>
        <p:origin x="6090" y="180"/>
      </p:cViewPr>
      <p:guideLst>
        <p:guide orient="horz" pos="10368"/>
        <p:guide pos="48"/>
        <p:guide pos="13776"/>
        <p:guide orient="horz" pos="48"/>
        <p:guide orient="horz" pos="206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059238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5314950" y="0"/>
            <a:ext cx="4081463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101975" y="962025"/>
            <a:ext cx="3192463" cy="478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1255713" y="6072188"/>
            <a:ext cx="6884987" cy="5751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0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12122150"/>
            <a:ext cx="4059238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5314950" y="12122150"/>
            <a:ext cx="4081463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225" tIns="13600" rIns="27225" bIns="136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7257006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101975" y="962025"/>
            <a:ext cx="3192463" cy="478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255713" y="6072188"/>
            <a:ext cx="6885000" cy="575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5314950" y="12122150"/>
            <a:ext cx="4081500" cy="641400"/>
          </a:xfrm>
          <a:prstGeom prst="rect">
            <a:avLst/>
          </a:prstGeom>
        </p:spPr>
        <p:txBody>
          <a:bodyPr spcFirstLastPara="1" wrap="square" lIns="27225" tIns="13600" rIns="27225" bIns="136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21440" y="22198406"/>
            <a:ext cx="9692640" cy="4480560"/>
          </a:xfrm>
        </p:spPr>
        <p:txBody>
          <a:bodyPr>
            <a:normAutofit/>
          </a:bodyPr>
          <a:lstStyle>
            <a:lvl1pPr>
              <a:defRPr sz="6469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21440" y="26700478"/>
            <a:ext cx="9692640" cy="3593054"/>
          </a:xfrm>
        </p:spPr>
        <p:txBody>
          <a:bodyPr>
            <a:normAutofit/>
          </a:bodyPr>
          <a:lstStyle>
            <a:lvl1pPr marL="0" indent="0" algn="l">
              <a:spcBef>
                <a:spcPts val="694"/>
              </a:spcBef>
              <a:buNone/>
              <a:defRPr sz="3263">
                <a:solidFill>
                  <a:schemeClr val="tx1">
                    <a:tint val="75000"/>
                  </a:schemeClr>
                </a:solidFill>
              </a:defRPr>
            </a:lvl1pPr>
            <a:lvl2pPr marL="1058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16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74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3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90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348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406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464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21441" y="30843076"/>
            <a:ext cx="2958353" cy="1752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6767" y="30843076"/>
            <a:ext cx="6282466" cy="1752600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78180" y="1097280"/>
            <a:ext cx="10165080" cy="201021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8" name="Rectangle 7"/>
          <p:cNvSpPr/>
          <p:nvPr/>
        </p:nvSpPr>
        <p:spPr>
          <a:xfrm>
            <a:off x="16325851" y="1097280"/>
            <a:ext cx="4937760" cy="97877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0" name="Rectangle 9"/>
          <p:cNvSpPr/>
          <p:nvPr/>
        </p:nvSpPr>
        <p:spPr>
          <a:xfrm>
            <a:off x="11098531" y="11411712"/>
            <a:ext cx="4937760" cy="97877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marL="0" algn="ctr" defTabSz="2116139" rtl="0" eaLnBrk="1" latinLnBrk="0" hangingPunct="1"/>
            <a:endParaRPr sz="4163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19739" y="839101"/>
            <a:ext cx="991942" cy="19217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12488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098531" y="1097280"/>
            <a:ext cx="4937760" cy="97877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2" name="Rectangle 11"/>
          <p:cNvSpPr/>
          <p:nvPr/>
        </p:nvSpPr>
        <p:spPr>
          <a:xfrm>
            <a:off x="16325851" y="11411712"/>
            <a:ext cx="4937760" cy="97877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600433" y="1356355"/>
            <a:ext cx="1645920" cy="768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0" name="TextBox 9"/>
          <p:cNvSpPr txBox="1"/>
          <p:nvPr/>
        </p:nvSpPr>
        <p:spPr>
          <a:xfrm>
            <a:off x="535645" y="1097280"/>
            <a:ext cx="626182" cy="1281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8325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1207009" y="9532622"/>
            <a:ext cx="8777791" cy="9436608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163"/>
            </a:lvl6pPr>
            <a:lvl7pPr>
              <a:defRPr sz="4163"/>
            </a:lvl7pPr>
            <a:lvl8pPr>
              <a:defRPr sz="4163"/>
            </a:lvl8pPr>
            <a:lvl9pPr>
              <a:defRPr sz="41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1207009" y="19991832"/>
            <a:ext cx="8777791" cy="9436608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163"/>
            </a:lvl6pPr>
            <a:lvl7pPr>
              <a:defRPr sz="4163"/>
            </a:lvl7pPr>
            <a:lvl8pPr>
              <a:defRPr sz="4163"/>
            </a:lvl8pPr>
            <a:lvl9pPr>
              <a:defRPr sz="41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10584180" y="9532622"/>
            <a:ext cx="8778240" cy="9436608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163"/>
            </a:lvl6pPr>
            <a:lvl7pPr>
              <a:defRPr sz="4163"/>
            </a:lvl7pPr>
            <a:lvl8pPr>
              <a:defRPr sz="4163"/>
            </a:lvl8pPr>
            <a:lvl9pPr>
              <a:defRPr sz="41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10584180" y="20014387"/>
            <a:ext cx="8778240" cy="9436608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163"/>
            </a:lvl6pPr>
            <a:lvl7pPr>
              <a:defRPr sz="4163"/>
            </a:lvl7pPr>
            <a:lvl8pPr>
              <a:defRPr sz="4163"/>
            </a:lvl8pPr>
            <a:lvl9pPr>
              <a:defRPr sz="41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600433" y="1356355"/>
            <a:ext cx="1645920" cy="768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8" name="TextBox 7"/>
          <p:cNvSpPr txBox="1"/>
          <p:nvPr/>
        </p:nvSpPr>
        <p:spPr>
          <a:xfrm>
            <a:off x="535645" y="1097280"/>
            <a:ext cx="626182" cy="1281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8325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600433" y="1356353"/>
            <a:ext cx="1645920" cy="14506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78181" y="1097280"/>
            <a:ext cx="8282940" cy="304571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332" y="12344400"/>
            <a:ext cx="7812634" cy="5577840"/>
          </a:xfrm>
        </p:spPr>
        <p:txBody>
          <a:bodyPr anchor="b">
            <a:normAutofit/>
          </a:bodyPr>
          <a:lstStyle>
            <a:lvl1pPr algn="l">
              <a:defRPr sz="6019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5061" y="1310643"/>
            <a:ext cx="11033758" cy="28094942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613"/>
            </a:lvl6pPr>
            <a:lvl7pPr>
              <a:defRPr sz="4613"/>
            </a:lvl7pPr>
            <a:lvl8pPr>
              <a:defRPr sz="4613"/>
            </a:lvl8pPr>
            <a:lvl9pPr>
              <a:defRPr sz="46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623" y="17922243"/>
            <a:ext cx="7812634" cy="11483342"/>
          </a:xfrm>
        </p:spPr>
        <p:txBody>
          <a:bodyPr/>
          <a:lstStyle>
            <a:lvl1pPr marL="0" indent="0">
              <a:spcBef>
                <a:spcPts val="1389"/>
              </a:spcBef>
              <a:buNone/>
              <a:defRPr sz="3263">
                <a:solidFill>
                  <a:schemeClr val="bg1"/>
                </a:solidFill>
              </a:defRPr>
            </a:lvl1pPr>
            <a:lvl2pPr marL="1058069" indent="0">
              <a:buNone/>
              <a:defRPr sz="2756"/>
            </a:lvl2pPr>
            <a:lvl3pPr marL="2116139" indent="0">
              <a:buNone/>
              <a:defRPr sz="2306"/>
            </a:lvl3pPr>
            <a:lvl4pPr marL="3174208" indent="0">
              <a:buNone/>
              <a:defRPr sz="2081"/>
            </a:lvl4pPr>
            <a:lvl5pPr marL="4232278" indent="0">
              <a:buNone/>
              <a:defRPr sz="2081"/>
            </a:lvl5pPr>
            <a:lvl6pPr marL="5290347" indent="0">
              <a:buNone/>
              <a:defRPr sz="2081"/>
            </a:lvl6pPr>
            <a:lvl7pPr marL="6348416" indent="0">
              <a:buNone/>
              <a:defRPr sz="2081"/>
            </a:lvl7pPr>
            <a:lvl8pPr marL="7406486" indent="0">
              <a:buNone/>
              <a:defRPr sz="2081"/>
            </a:lvl8pPr>
            <a:lvl9pPr marL="8464555" indent="0">
              <a:buNone/>
              <a:defRPr sz="20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739359" y="30833212"/>
            <a:ext cx="3689873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262333" y="30833212"/>
            <a:ext cx="7960658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19739" y="839101"/>
            <a:ext cx="991942" cy="19217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12488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600433" y="1356353"/>
            <a:ext cx="1645920" cy="14506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6569" y="14996160"/>
            <a:ext cx="9355853" cy="4183382"/>
          </a:xfrm>
        </p:spPr>
        <p:txBody>
          <a:bodyPr anchor="b">
            <a:normAutofit/>
          </a:bodyPr>
          <a:lstStyle>
            <a:lvl1pPr algn="l">
              <a:defRPr sz="6019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6975" y="1097280"/>
            <a:ext cx="8305579" cy="30457142"/>
          </a:xfrm>
        </p:spPr>
        <p:txBody>
          <a:bodyPr/>
          <a:lstStyle>
            <a:lvl1pPr marL="0" indent="0">
              <a:buNone/>
              <a:defRPr sz="7425"/>
            </a:lvl1pPr>
            <a:lvl2pPr marL="1058069" indent="0">
              <a:buNone/>
              <a:defRPr sz="6469"/>
            </a:lvl2pPr>
            <a:lvl3pPr marL="2116139" indent="0">
              <a:buNone/>
              <a:defRPr sz="5569"/>
            </a:lvl3pPr>
            <a:lvl4pPr marL="3174208" indent="0">
              <a:buNone/>
              <a:defRPr sz="4613"/>
            </a:lvl4pPr>
            <a:lvl5pPr marL="4232278" indent="0">
              <a:buNone/>
              <a:defRPr sz="4613"/>
            </a:lvl5pPr>
            <a:lvl6pPr marL="5290347" indent="0">
              <a:buNone/>
              <a:defRPr sz="4613"/>
            </a:lvl6pPr>
            <a:lvl7pPr marL="6348416" indent="0">
              <a:buNone/>
              <a:defRPr sz="4613"/>
            </a:lvl7pPr>
            <a:lvl8pPr marL="7406486" indent="0">
              <a:buNone/>
              <a:defRPr sz="4613"/>
            </a:lvl8pPr>
            <a:lvl9pPr marL="8464555" indent="0">
              <a:buNone/>
              <a:defRPr sz="4613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06569" y="19179538"/>
            <a:ext cx="9355853" cy="10309862"/>
          </a:xfrm>
        </p:spPr>
        <p:txBody>
          <a:bodyPr/>
          <a:lstStyle>
            <a:lvl1pPr marL="0" indent="0">
              <a:spcBef>
                <a:spcPts val="1389"/>
              </a:spcBef>
              <a:buNone/>
              <a:defRPr sz="3263"/>
            </a:lvl1pPr>
            <a:lvl2pPr marL="1058069" indent="0">
              <a:buNone/>
              <a:defRPr sz="2756"/>
            </a:lvl2pPr>
            <a:lvl3pPr marL="2116139" indent="0">
              <a:buNone/>
              <a:defRPr sz="2306"/>
            </a:lvl3pPr>
            <a:lvl4pPr marL="3174208" indent="0">
              <a:buNone/>
              <a:defRPr sz="2081"/>
            </a:lvl4pPr>
            <a:lvl5pPr marL="4232278" indent="0">
              <a:buNone/>
              <a:defRPr sz="2081"/>
            </a:lvl5pPr>
            <a:lvl6pPr marL="5290347" indent="0">
              <a:buNone/>
              <a:defRPr sz="2081"/>
            </a:lvl6pPr>
            <a:lvl7pPr marL="6348416" indent="0">
              <a:buNone/>
              <a:defRPr sz="2081"/>
            </a:lvl7pPr>
            <a:lvl8pPr marL="7406486" indent="0">
              <a:buNone/>
              <a:defRPr sz="2081"/>
            </a:lvl8pPr>
            <a:lvl9pPr marL="8464555" indent="0">
              <a:buNone/>
              <a:defRPr sz="20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739359" y="30833212"/>
            <a:ext cx="3689873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58400" y="30833212"/>
            <a:ext cx="7212331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9576264" y="16179505"/>
            <a:ext cx="529363" cy="8570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569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5613" y="21235594"/>
            <a:ext cx="14858777" cy="4001846"/>
          </a:xfrm>
        </p:spPr>
        <p:txBody>
          <a:bodyPr anchor="b">
            <a:normAutofit/>
          </a:bodyPr>
          <a:lstStyle>
            <a:lvl1pPr algn="l">
              <a:defRPr sz="6019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6973" y="1097280"/>
            <a:ext cx="15308134" cy="20102170"/>
          </a:xfrm>
        </p:spPr>
        <p:txBody>
          <a:bodyPr/>
          <a:lstStyle>
            <a:lvl1pPr marL="0" indent="0">
              <a:buNone/>
              <a:defRPr sz="7425"/>
            </a:lvl1pPr>
            <a:lvl2pPr marL="1058069" indent="0">
              <a:buNone/>
              <a:defRPr sz="6469"/>
            </a:lvl2pPr>
            <a:lvl3pPr marL="2116139" indent="0">
              <a:buNone/>
              <a:defRPr sz="5569"/>
            </a:lvl3pPr>
            <a:lvl4pPr marL="3174208" indent="0">
              <a:buNone/>
              <a:defRPr sz="4613"/>
            </a:lvl4pPr>
            <a:lvl5pPr marL="4232278" indent="0">
              <a:buNone/>
              <a:defRPr sz="4613"/>
            </a:lvl5pPr>
            <a:lvl6pPr marL="5290347" indent="0">
              <a:buNone/>
              <a:defRPr sz="4613"/>
            </a:lvl6pPr>
            <a:lvl7pPr marL="6348416" indent="0">
              <a:buNone/>
              <a:defRPr sz="4613"/>
            </a:lvl7pPr>
            <a:lvl8pPr marL="7406486" indent="0">
              <a:buNone/>
              <a:defRPr sz="4613"/>
            </a:lvl8pPr>
            <a:lvl9pPr marL="8464555" indent="0">
              <a:buNone/>
              <a:defRPr sz="4613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5613" y="25237438"/>
            <a:ext cx="14858777" cy="4251960"/>
          </a:xfrm>
        </p:spPr>
        <p:txBody>
          <a:bodyPr/>
          <a:lstStyle>
            <a:lvl1pPr marL="0" indent="0">
              <a:spcBef>
                <a:spcPts val="694"/>
              </a:spcBef>
              <a:buNone/>
              <a:defRPr sz="3263"/>
            </a:lvl1pPr>
            <a:lvl2pPr marL="1058069" indent="0">
              <a:buNone/>
              <a:defRPr sz="2756"/>
            </a:lvl2pPr>
            <a:lvl3pPr marL="2116139" indent="0">
              <a:buNone/>
              <a:defRPr sz="2306"/>
            </a:lvl3pPr>
            <a:lvl4pPr marL="3174208" indent="0">
              <a:buNone/>
              <a:defRPr sz="2081"/>
            </a:lvl4pPr>
            <a:lvl5pPr marL="4232278" indent="0">
              <a:buNone/>
              <a:defRPr sz="2081"/>
            </a:lvl5pPr>
            <a:lvl6pPr marL="5290347" indent="0">
              <a:buNone/>
              <a:defRPr sz="2081"/>
            </a:lvl6pPr>
            <a:lvl7pPr marL="6348416" indent="0">
              <a:buNone/>
              <a:defRPr sz="2081"/>
            </a:lvl7pPr>
            <a:lvl8pPr marL="7406486" indent="0">
              <a:buNone/>
              <a:defRPr sz="2081"/>
            </a:lvl8pPr>
            <a:lvl9pPr marL="8464555" indent="0">
              <a:buNone/>
              <a:defRPr sz="20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6325851" y="1097280"/>
            <a:ext cx="4937760" cy="97877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9" name="Rectangle 8"/>
          <p:cNvSpPr/>
          <p:nvPr/>
        </p:nvSpPr>
        <p:spPr>
          <a:xfrm>
            <a:off x="16325851" y="11411712"/>
            <a:ext cx="4937760" cy="97877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0" name="TextBox 9"/>
          <p:cNvSpPr txBox="1"/>
          <p:nvPr/>
        </p:nvSpPr>
        <p:spPr>
          <a:xfrm>
            <a:off x="785309" y="22237402"/>
            <a:ext cx="529363" cy="8570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569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78179" y="1097280"/>
            <a:ext cx="15329201" cy="304571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331" y="12344400"/>
            <a:ext cx="14835866" cy="5577840"/>
          </a:xfrm>
        </p:spPr>
        <p:txBody>
          <a:bodyPr anchor="b">
            <a:normAutofit/>
          </a:bodyPr>
          <a:lstStyle>
            <a:lvl1pPr algn="l">
              <a:defRPr sz="6019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626" y="17922243"/>
            <a:ext cx="14830958" cy="11483342"/>
          </a:xfrm>
        </p:spPr>
        <p:txBody>
          <a:bodyPr/>
          <a:lstStyle>
            <a:lvl1pPr marL="0" indent="0">
              <a:spcBef>
                <a:spcPts val="1389"/>
              </a:spcBef>
              <a:buNone/>
              <a:defRPr sz="3263">
                <a:solidFill>
                  <a:schemeClr val="bg1"/>
                </a:solidFill>
              </a:defRPr>
            </a:lvl1pPr>
            <a:lvl2pPr marL="1058069" indent="0">
              <a:buNone/>
              <a:defRPr sz="2756"/>
            </a:lvl2pPr>
            <a:lvl3pPr marL="2116139" indent="0">
              <a:buNone/>
              <a:defRPr sz="2306"/>
            </a:lvl3pPr>
            <a:lvl4pPr marL="3174208" indent="0">
              <a:buNone/>
              <a:defRPr sz="2081"/>
            </a:lvl4pPr>
            <a:lvl5pPr marL="4232278" indent="0">
              <a:buNone/>
              <a:defRPr sz="2081"/>
            </a:lvl5pPr>
            <a:lvl6pPr marL="5290347" indent="0">
              <a:buNone/>
              <a:defRPr sz="2081"/>
            </a:lvl6pPr>
            <a:lvl7pPr marL="6348416" indent="0">
              <a:buNone/>
              <a:defRPr sz="2081"/>
            </a:lvl7pPr>
            <a:lvl8pPr marL="7406486" indent="0">
              <a:buNone/>
              <a:defRPr sz="2081"/>
            </a:lvl8pPr>
            <a:lvl9pPr marL="8464555" indent="0">
              <a:buNone/>
              <a:defRPr sz="20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09429" y="29930917"/>
            <a:ext cx="3236155" cy="1752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629" y="29930917"/>
            <a:ext cx="11155452" cy="1752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19739" y="839101"/>
            <a:ext cx="991942" cy="19217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12488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325851" y="1097280"/>
            <a:ext cx="4937760" cy="97877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16325851" y="11399712"/>
            <a:ext cx="4937760" cy="978773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16325851" y="21770036"/>
            <a:ext cx="4937760" cy="978773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78180" y="1097280"/>
            <a:ext cx="10165080" cy="304571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331" y="12344400"/>
            <a:ext cx="9639919" cy="5577840"/>
          </a:xfrm>
        </p:spPr>
        <p:txBody>
          <a:bodyPr anchor="b">
            <a:normAutofit/>
          </a:bodyPr>
          <a:lstStyle>
            <a:lvl1pPr algn="l">
              <a:defRPr sz="6019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625" y="17922243"/>
            <a:ext cx="9636730" cy="11483342"/>
          </a:xfrm>
        </p:spPr>
        <p:txBody>
          <a:bodyPr/>
          <a:lstStyle>
            <a:lvl1pPr marL="0" indent="0">
              <a:spcBef>
                <a:spcPts val="1389"/>
              </a:spcBef>
              <a:buNone/>
              <a:defRPr sz="3263">
                <a:solidFill>
                  <a:schemeClr val="bg1"/>
                </a:solidFill>
              </a:defRPr>
            </a:lvl1pPr>
            <a:lvl2pPr marL="1058069" indent="0">
              <a:buNone/>
              <a:defRPr sz="2756"/>
            </a:lvl2pPr>
            <a:lvl3pPr marL="2116139" indent="0">
              <a:buNone/>
              <a:defRPr sz="2306"/>
            </a:lvl3pPr>
            <a:lvl4pPr marL="3174208" indent="0">
              <a:buNone/>
              <a:defRPr sz="2081"/>
            </a:lvl4pPr>
            <a:lvl5pPr marL="4232278" indent="0">
              <a:buNone/>
              <a:defRPr sz="2081"/>
            </a:lvl5pPr>
            <a:lvl6pPr marL="5290347" indent="0">
              <a:buNone/>
              <a:defRPr sz="2081"/>
            </a:lvl6pPr>
            <a:lvl7pPr marL="6348416" indent="0">
              <a:buNone/>
              <a:defRPr sz="2081"/>
            </a:lvl7pPr>
            <a:lvl8pPr marL="7406486" indent="0">
              <a:buNone/>
              <a:defRPr sz="2081"/>
            </a:lvl8pPr>
            <a:lvl9pPr marL="8464555" indent="0">
              <a:buNone/>
              <a:defRPr sz="20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5200" y="29930917"/>
            <a:ext cx="3236155" cy="1752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629" y="29930917"/>
            <a:ext cx="6217692" cy="1752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19739" y="839101"/>
            <a:ext cx="991942" cy="19217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12488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325851" y="1097280"/>
            <a:ext cx="4937760" cy="97877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1" name="Rectangle 10"/>
          <p:cNvSpPr/>
          <p:nvPr/>
        </p:nvSpPr>
        <p:spPr>
          <a:xfrm>
            <a:off x="11098531" y="21766685"/>
            <a:ext cx="4937760" cy="97877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11098531" y="1097280"/>
            <a:ext cx="4937760" cy="978773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11098531" y="11431982"/>
            <a:ext cx="4937760" cy="978773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16327526" y="11431979"/>
            <a:ext cx="4937760" cy="2010217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600433" y="1356353"/>
            <a:ext cx="1645920" cy="14506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00" y="14996160"/>
            <a:ext cx="7461504" cy="4183382"/>
          </a:xfrm>
        </p:spPr>
        <p:txBody>
          <a:bodyPr anchor="b">
            <a:normAutofit/>
          </a:bodyPr>
          <a:lstStyle>
            <a:lvl1pPr algn="l">
              <a:defRPr sz="6019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6973" y="11353191"/>
            <a:ext cx="10176286" cy="20102170"/>
          </a:xfrm>
        </p:spPr>
        <p:txBody>
          <a:bodyPr/>
          <a:lstStyle>
            <a:lvl1pPr marL="0" indent="0">
              <a:buNone/>
              <a:defRPr sz="7425"/>
            </a:lvl1pPr>
            <a:lvl2pPr marL="1058069" indent="0">
              <a:buNone/>
              <a:defRPr sz="6469"/>
            </a:lvl2pPr>
            <a:lvl3pPr marL="2116139" indent="0">
              <a:buNone/>
              <a:defRPr sz="5569"/>
            </a:lvl3pPr>
            <a:lvl4pPr marL="3174208" indent="0">
              <a:buNone/>
              <a:defRPr sz="4613"/>
            </a:lvl4pPr>
            <a:lvl5pPr marL="4232278" indent="0">
              <a:buNone/>
              <a:defRPr sz="4613"/>
            </a:lvl5pPr>
            <a:lvl6pPr marL="5290347" indent="0">
              <a:buNone/>
              <a:defRPr sz="4613"/>
            </a:lvl6pPr>
            <a:lvl7pPr marL="6348416" indent="0">
              <a:buNone/>
              <a:defRPr sz="4613"/>
            </a:lvl7pPr>
            <a:lvl8pPr marL="7406486" indent="0">
              <a:buNone/>
              <a:defRPr sz="4613"/>
            </a:lvl8pPr>
            <a:lvl9pPr marL="8464555" indent="0">
              <a:buNone/>
              <a:defRPr sz="4613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87200" y="19179538"/>
            <a:ext cx="7461504" cy="10309862"/>
          </a:xfrm>
        </p:spPr>
        <p:txBody>
          <a:bodyPr/>
          <a:lstStyle>
            <a:lvl1pPr marL="0" indent="0">
              <a:spcBef>
                <a:spcPts val="1389"/>
              </a:spcBef>
              <a:buNone/>
              <a:defRPr sz="3263"/>
            </a:lvl1pPr>
            <a:lvl2pPr marL="1058069" indent="0">
              <a:buNone/>
              <a:defRPr sz="2756"/>
            </a:lvl2pPr>
            <a:lvl3pPr marL="2116139" indent="0">
              <a:buNone/>
              <a:defRPr sz="2306"/>
            </a:lvl3pPr>
            <a:lvl4pPr marL="3174208" indent="0">
              <a:buNone/>
              <a:defRPr sz="2081"/>
            </a:lvl4pPr>
            <a:lvl5pPr marL="4232278" indent="0">
              <a:buNone/>
              <a:defRPr sz="2081"/>
            </a:lvl5pPr>
            <a:lvl6pPr marL="5290347" indent="0">
              <a:buNone/>
              <a:defRPr sz="2081"/>
            </a:lvl6pPr>
            <a:lvl7pPr marL="6348416" indent="0">
              <a:buNone/>
              <a:defRPr sz="2081"/>
            </a:lvl7pPr>
            <a:lvl8pPr marL="7406486" indent="0">
              <a:buNone/>
              <a:defRPr sz="2081"/>
            </a:lvl8pPr>
            <a:lvl9pPr marL="8464555" indent="0">
              <a:buNone/>
              <a:defRPr sz="20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739359" y="30833212"/>
            <a:ext cx="3689873" cy="1752600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58400" y="30833212"/>
            <a:ext cx="7212331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1400867" y="16179505"/>
            <a:ext cx="529363" cy="8570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569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66972" y="1097280"/>
            <a:ext cx="4937760" cy="978773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5905500" y="1097280"/>
            <a:ext cx="4937760" cy="978773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9600433" y="1356355"/>
            <a:ext cx="1645920" cy="768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9" name="TextBox 8"/>
          <p:cNvSpPr txBox="1"/>
          <p:nvPr/>
        </p:nvSpPr>
        <p:spPr>
          <a:xfrm>
            <a:off x="535645" y="1097280"/>
            <a:ext cx="626182" cy="1281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8325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9705321" y="1356355"/>
            <a:ext cx="1541033" cy="768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535645" y="1097280"/>
            <a:ext cx="626182" cy="1281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8325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363764" y="1356355"/>
            <a:ext cx="219456" cy="76809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9600433" y="1356353"/>
            <a:ext cx="1645920" cy="14506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189853" y="4582761"/>
            <a:ext cx="1635163" cy="24822826"/>
          </a:xfrm>
        </p:spPr>
        <p:txBody>
          <a:bodyPr vert="eaVert" anchor="t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4602031"/>
            <a:ext cx="16459200" cy="2488737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 rot="16200000">
            <a:off x="20310377" y="3385042"/>
            <a:ext cx="1252363" cy="1281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8325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1_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1645118" y="2926723"/>
            <a:ext cx="18655366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81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81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81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81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81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81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81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81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181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1645118" y="9512659"/>
            <a:ext cx="18655366" cy="1974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257175" marR="0" lvl="0" indent="-607219" algn="l" rtl="0">
              <a:spcBef>
                <a:spcPts val="1508"/>
              </a:spcBef>
              <a:spcAft>
                <a:spcPts val="0"/>
              </a:spcAft>
              <a:buClr>
                <a:schemeClr val="dk1"/>
              </a:buClr>
              <a:buSzPts val="13400"/>
              <a:buFont typeface="Times New Roman"/>
              <a:buChar char="•"/>
              <a:defRPr sz="753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514350" marR="0" lvl="1" indent="-535781" algn="l" rtl="0">
              <a:spcBef>
                <a:spcPts val="1283"/>
              </a:spcBef>
              <a:spcAft>
                <a:spcPts val="0"/>
              </a:spcAft>
              <a:buClr>
                <a:schemeClr val="dk1"/>
              </a:buClr>
              <a:buSzPts val="11400"/>
              <a:buFont typeface="Times New Roman"/>
              <a:buChar char="–"/>
              <a:defRPr sz="641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771525" marR="0" lvl="2" indent="-489347" algn="l" rtl="0">
              <a:spcBef>
                <a:spcPts val="1136"/>
              </a:spcBef>
              <a:spcAft>
                <a:spcPts val="0"/>
              </a:spcAft>
              <a:buClr>
                <a:schemeClr val="dk1"/>
              </a:buClr>
              <a:buSzPts val="10100"/>
              <a:buFont typeface="Times New Roman"/>
              <a:buChar char="•"/>
              <a:defRPr sz="5681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028700" marR="0" lvl="3" indent="-428625" algn="l" rtl="0">
              <a:spcBef>
                <a:spcPts val="945"/>
              </a:spcBef>
              <a:spcAft>
                <a:spcPts val="0"/>
              </a:spcAft>
              <a:buClr>
                <a:schemeClr val="dk1"/>
              </a:buClr>
              <a:buSzPts val="8400"/>
              <a:buFont typeface="Times New Roman"/>
              <a:buChar char="–"/>
              <a:defRPr sz="4725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285875" marR="0" lvl="4" indent="-428625" algn="l" rtl="0">
              <a:spcBef>
                <a:spcPts val="945"/>
              </a:spcBef>
              <a:spcAft>
                <a:spcPts val="0"/>
              </a:spcAft>
              <a:buClr>
                <a:schemeClr val="dk1"/>
              </a:buClr>
              <a:buSzPts val="8400"/>
              <a:buFont typeface="Times New Roman"/>
              <a:buChar char="»"/>
              <a:defRPr sz="4725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1543050" marR="0" lvl="5" indent="-428625" algn="l" rtl="0">
              <a:spcBef>
                <a:spcPts val="945"/>
              </a:spcBef>
              <a:spcAft>
                <a:spcPts val="0"/>
              </a:spcAft>
              <a:buClr>
                <a:schemeClr val="dk1"/>
              </a:buClr>
              <a:buSzPts val="8400"/>
              <a:buFont typeface="Times New Roman"/>
              <a:buChar char="»"/>
              <a:defRPr sz="4725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1800225" marR="0" lvl="6" indent="-428625" algn="l" rtl="0">
              <a:spcBef>
                <a:spcPts val="945"/>
              </a:spcBef>
              <a:spcAft>
                <a:spcPts val="0"/>
              </a:spcAft>
              <a:buClr>
                <a:schemeClr val="dk1"/>
              </a:buClr>
              <a:buSzPts val="8400"/>
              <a:buFont typeface="Times New Roman"/>
              <a:buChar char="»"/>
              <a:defRPr sz="4725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2057400" marR="0" lvl="7" indent="-428625" algn="l" rtl="0">
              <a:spcBef>
                <a:spcPts val="945"/>
              </a:spcBef>
              <a:spcAft>
                <a:spcPts val="0"/>
              </a:spcAft>
              <a:buClr>
                <a:schemeClr val="dk1"/>
              </a:buClr>
              <a:buSzPts val="8400"/>
              <a:buFont typeface="Times New Roman"/>
              <a:buChar char="»"/>
              <a:defRPr sz="4725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2314575" marR="0" lvl="8" indent="-428625" algn="l" rtl="0">
              <a:spcBef>
                <a:spcPts val="945"/>
              </a:spcBef>
              <a:spcAft>
                <a:spcPts val="0"/>
              </a:spcAft>
              <a:buClr>
                <a:schemeClr val="dk1"/>
              </a:buClr>
              <a:buSzPts val="8400"/>
              <a:buFont typeface="Times New Roman"/>
              <a:buChar char="»"/>
              <a:defRPr sz="4725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1645118" y="29993289"/>
            <a:ext cx="4572000" cy="21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7498884" y="29993289"/>
            <a:ext cx="6947835" cy="21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15728483" y="29993289"/>
            <a:ext cx="4572000" cy="21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4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4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4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4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4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14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14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14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14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9600433" y="1356355"/>
            <a:ext cx="1645920" cy="768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6339" y="645461"/>
            <a:ext cx="18135151" cy="4776394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5645" y="1097280"/>
            <a:ext cx="626182" cy="1281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8325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6443" y="5421856"/>
            <a:ext cx="18141504" cy="3718560"/>
          </a:xfrm>
        </p:spPr>
        <p:txBody>
          <a:bodyPr vert="horz" lIns="376202" tIns="188101" rIns="376202" bIns="188101" rtlCol="0" anchor="t" anchorCtr="0">
            <a:noAutofit/>
          </a:bodyPr>
          <a:lstStyle>
            <a:lvl1pPr marL="0" indent="0">
              <a:buNone/>
              <a:defRPr kumimoji="0" sz="5569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1058069" indent="0">
              <a:buNone/>
              <a:defRPr sz="2756"/>
            </a:lvl2pPr>
            <a:lvl3pPr marL="2116139" indent="0">
              <a:buNone/>
              <a:defRPr sz="2306"/>
            </a:lvl3pPr>
            <a:lvl4pPr marL="3174208" indent="0">
              <a:buNone/>
              <a:defRPr sz="2081"/>
            </a:lvl4pPr>
            <a:lvl5pPr marL="4232278" indent="0">
              <a:buNone/>
              <a:defRPr sz="2081"/>
            </a:lvl5pPr>
            <a:lvl6pPr marL="5290347" indent="0">
              <a:buNone/>
              <a:defRPr sz="2081"/>
            </a:lvl6pPr>
            <a:lvl7pPr marL="6348416" indent="0">
              <a:buNone/>
              <a:defRPr sz="2081"/>
            </a:lvl7pPr>
            <a:lvl8pPr marL="7406486" indent="0">
              <a:buNone/>
              <a:defRPr sz="2081"/>
            </a:lvl8pPr>
            <a:lvl9pPr marL="8464555" indent="0">
              <a:buNone/>
              <a:defRPr sz="2081"/>
            </a:lvl9pPr>
          </a:lstStyle>
          <a:p>
            <a:pPr marL="0" marR="0" lvl="0" indent="0" algn="l" defTabSz="21161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21440" y="22198406"/>
            <a:ext cx="9692640" cy="4480560"/>
          </a:xfrm>
        </p:spPr>
        <p:txBody>
          <a:bodyPr>
            <a:normAutofit/>
          </a:bodyPr>
          <a:lstStyle>
            <a:lvl1pPr>
              <a:defRPr sz="6469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21440" y="26700478"/>
            <a:ext cx="9692640" cy="3593054"/>
          </a:xfrm>
        </p:spPr>
        <p:txBody>
          <a:bodyPr>
            <a:normAutofit/>
          </a:bodyPr>
          <a:lstStyle>
            <a:lvl1pPr marL="0" indent="0" algn="l">
              <a:spcBef>
                <a:spcPts val="694"/>
              </a:spcBef>
              <a:buNone/>
              <a:defRPr sz="3263">
                <a:solidFill>
                  <a:schemeClr val="tx1">
                    <a:tint val="75000"/>
                  </a:schemeClr>
                </a:solidFill>
              </a:defRPr>
            </a:lvl1pPr>
            <a:lvl2pPr marL="1058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16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74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3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90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348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406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464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21441" y="30843076"/>
            <a:ext cx="2958353" cy="1752600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6767" y="30843076"/>
            <a:ext cx="6282466" cy="1752600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78180" y="1097280"/>
            <a:ext cx="10165080" cy="201021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8" name="Rectangle 7"/>
          <p:cNvSpPr/>
          <p:nvPr/>
        </p:nvSpPr>
        <p:spPr>
          <a:xfrm>
            <a:off x="16325851" y="1097280"/>
            <a:ext cx="4937760" cy="97877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0" name="Rectangle 9"/>
          <p:cNvSpPr/>
          <p:nvPr/>
        </p:nvSpPr>
        <p:spPr>
          <a:xfrm>
            <a:off x="11098531" y="11411712"/>
            <a:ext cx="4937760" cy="97877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11098531" y="1097280"/>
            <a:ext cx="4937760" cy="978773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16325851" y="11411712"/>
            <a:ext cx="4937760" cy="978773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8541574"/>
            <a:ext cx="7406640" cy="9796344"/>
          </a:xfrm>
        </p:spPr>
        <p:txBody>
          <a:bodyPr lIns="188101" tIns="188101" rIns="188101" anchor="t">
            <a:noAutofit/>
          </a:bodyPr>
          <a:lstStyle>
            <a:lvl1pPr marL="0" indent="0" algn="ctr">
              <a:spcBef>
                <a:spcPts val="1389"/>
              </a:spcBef>
              <a:buNone/>
              <a:defRPr sz="10631">
                <a:solidFill>
                  <a:schemeClr val="bg1"/>
                </a:solidFill>
              </a:defRPr>
            </a:lvl1pPr>
            <a:lvl2pPr>
              <a:defRPr sz="2756"/>
            </a:lvl2pPr>
            <a:lvl3pPr>
              <a:defRPr sz="2306"/>
            </a:lvl3pPr>
            <a:lvl4pPr>
              <a:defRPr sz="2081"/>
            </a:lvl4pPr>
            <a:lvl5pPr>
              <a:defRPr sz="208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19739" y="839101"/>
            <a:ext cx="991942" cy="19217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12488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81377" y="1097280"/>
            <a:ext cx="19682232" cy="304571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0" y="14996162"/>
            <a:ext cx="13533120" cy="6537960"/>
          </a:xfrm>
        </p:spPr>
        <p:txBody>
          <a:bodyPr anchor="b" anchorCtr="0">
            <a:normAutofit/>
          </a:bodyPr>
          <a:lstStyle>
            <a:lvl1pPr algn="l">
              <a:defRPr sz="7425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0" y="21579842"/>
            <a:ext cx="13533120" cy="7200898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694"/>
              </a:spcBef>
              <a:buNone/>
              <a:defRPr sz="3263" cap="none" baseline="0">
                <a:solidFill>
                  <a:schemeClr val="bg1"/>
                </a:solidFill>
              </a:defRPr>
            </a:lvl1pPr>
            <a:lvl2pPr marL="1058069" indent="0">
              <a:buNone/>
              <a:defRPr sz="4163">
                <a:solidFill>
                  <a:schemeClr val="tx1">
                    <a:tint val="75000"/>
                  </a:schemeClr>
                </a:solidFill>
              </a:defRPr>
            </a:lvl2pPr>
            <a:lvl3pPr marL="2116139" indent="0">
              <a:buNone/>
              <a:defRPr sz="3713">
                <a:solidFill>
                  <a:schemeClr val="tx1">
                    <a:tint val="75000"/>
                  </a:schemeClr>
                </a:solidFill>
              </a:defRPr>
            </a:lvl3pPr>
            <a:lvl4pPr marL="3174208" indent="0">
              <a:buNone/>
              <a:defRPr sz="3263">
                <a:solidFill>
                  <a:schemeClr val="tx1">
                    <a:tint val="75000"/>
                  </a:schemeClr>
                </a:solidFill>
              </a:defRPr>
            </a:lvl4pPr>
            <a:lvl5pPr marL="4232278" indent="0">
              <a:buNone/>
              <a:defRPr sz="3263">
                <a:solidFill>
                  <a:schemeClr val="tx1">
                    <a:tint val="75000"/>
                  </a:schemeClr>
                </a:solidFill>
              </a:defRPr>
            </a:lvl5pPr>
            <a:lvl6pPr marL="5290347" indent="0">
              <a:buNone/>
              <a:defRPr sz="3263">
                <a:solidFill>
                  <a:schemeClr val="tx1">
                    <a:tint val="75000"/>
                  </a:schemeClr>
                </a:solidFill>
              </a:defRPr>
            </a:lvl6pPr>
            <a:lvl7pPr marL="6348416" indent="0">
              <a:buNone/>
              <a:defRPr sz="3263">
                <a:solidFill>
                  <a:schemeClr val="tx1">
                    <a:tint val="75000"/>
                  </a:schemeClr>
                </a:solidFill>
              </a:defRPr>
            </a:lvl7pPr>
            <a:lvl8pPr marL="7406486" indent="0">
              <a:buNone/>
              <a:defRPr sz="3263">
                <a:solidFill>
                  <a:schemeClr val="tx1">
                    <a:tint val="75000"/>
                  </a:schemeClr>
                </a:solidFill>
              </a:defRPr>
            </a:lvl8pPr>
            <a:lvl9pPr marL="8464555" indent="0">
              <a:buNone/>
              <a:defRPr sz="32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81374" y="29994119"/>
            <a:ext cx="3539266" cy="17526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86400" y="29994119"/>
            <a:ext cx="13533120" cy="1752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933920" y="29994119"/>
            <a:ext cx="1329691" cy="1752600"/>
          </a:xfrm>
        </p:spPr>
        <p:txBody>
          <a:bodyPr/>
          <a:lstStyle/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extBox 7"/>
          <p:cNvSpPr txBox="1"/>
          <p:nvPr/>
        </p:nvSpPr>
        <p:spPr>
          <a:xfrm>
            <a:off x="4808670" y="14931624"/>
            <a:ext cx="626182" cy="14282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9281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685801" y="1097280"/>
            <a:ext cx="510540" cy="304571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05321" y="1356355"/>
            <a:ext cx="1541033" cy="768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2" name="Rectangle 11"/>
          <p:cNvSpPr/>
          <p:nvPr/>
        </p:nvSpPr>
        <p:spPr>
          <a:xfrm>
            <a:off x="19363764" y="1356355"/>
            <a:ext cx="219456" cy="76809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0" name="TextBox 9"/>
          <p:cNvSpPr txBox="1"/>
          <p:nvPr/>
        </p:nvSpPr>
        <p:spPr>
          <a:xfrm>
            <a:off x="535645" y="1097280"/>
            <a:ext cx="626182" cy="1281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8325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6443" y="9532622"/>
            <a:ext cx="8778240" cy="19872960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163"/>
            </a:lvl6pPr>
            <a:lvl7pPr>
              <a:defRPr sz="4163"/>
            </a:lvl7pPr>
            <a:lvl8pPr>
              <a:defRPr sz="4163"/>
            </a:lvl8pPr>
            <a:lvl9pPr>
              <a:defRPr sz="41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59707" y="9532622"/>
            <a:ext cx="8778240" cy="19872960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163"/>
            </a:lvl6pPr>
            <a:lvl7pPr>
              <a:defRPr sz="4163"/>
            </a:lvl7pPr>
            <a:lvl8pPr>
              <a:defRPr sz="4163"/>
            </a:lvl8pPr>
            <a:lvl9pPr>
              <a:defRPr sz="41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9600433" y="1356355"/>
            <a:ext cx="1645920" cy="768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2" name="TextBox 11"/>
          <p:cNvSpPr txBox="1"/>
          <p:nvPr/>
        </p:nvSpPr>
        <p:spPr>
          <a:xfrm>
            <a:off x="535645" y="1097280"/>
            <a:ext cx="626182" cy="1281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8325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4098" y="11747355"/>
            <a:ext cx="8778240" cy="17658226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3713"/>
            </a:lvl6pPr>
            <a:lvl7pPr>
              <a:defRPr sz="3713"/>
            </a:lvl7pPr>
            <a:lvl8pPr>
              <a:defRPr sz="3713"/>
            </a:lvl8pPr>
            <a:lvl9pPr>
              <a:defRPr sz="37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559707" y="11747355"/>
            <a:ext cx="8778240" cy="17658226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3713"/>
            </a:lvl6pPr>
            <a:lvl7pPr>
              <a:defRPr sz="3713"/>
            </a:lvl7pPr>
            <a:lvl8pPr>
              <a:defRPr sz="3713"/>
            </a:lvl8pPr>
            <a:lvl9pPr>
              <a:defRPr sz="37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098" y="9940068"/>
            <a:ext cx="8778240" cy="154909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4163" b="0">
                <a:solidFill>
                  <a:schemeClr val="bg1"/>
                </a:solidFill>
              </a:defRPr>
            </a:lvl1pPr>
            <a:lvl2pPr marL="1058069" indent="0">
              <a:buNone/>
              <a:defRPr sz="4613" b="1"/>
            </a:lvl2pPr>
            <a:lvl3pPr marL="2116139" indent="0">
              <a:buNone/>
              <a:defRPr sz="4163" b="1"/>
            </a:lvl3pPr>
            <a:lvl4pPr marL="3174208" indent="0">
              <a:buNone/>
              <a:defRPr sz="3713" b="1"/>
            </a:lvl4pPr>
            <a:lvl5pPr marL="4232278" indent="0">
              <a:buNone/>
              <a:defRPr sz="3713" b="1"/>
            </a:lvl5pPr>
            <a:lvl6pPr marL="5290347" indent="0">
              <a:buNone/>
              <a:defRPr sz="3713" b="1"/>
            </a:lvl6pPr>
            <a:lvl7pPr marL="6348416" indent="0">
              <a:buNone/>
              <a:defRPr sz="3713" b="1"/>
            </a:lvl7pPr>
            <a:lvl8pPr marL="7406486" indent="0">
              <a:buNone/>
              <a:defRPr sz="3713" b="1"/>
            </a:lvl8pPr>
            <a:lvl9pPr marL="8464555" indent="0">
              <a:buNone/>
              <a:defRPr sz="37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559707" y="9940068"/>
            <a:ext cx="8778240" cy="15490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4163" b="0">
                <a:solidFill>
                  <a:schemeClr val="bg1"/>
                </a:solidFill>
              </a:defRPr>
            </a:lvl1pPr>
            <a:lvl2pPr marL="1058069" indent="0">
              <a:buNone/>
              <a:defRPr sz="4613" b="1"/>
            </a:lvl2pPr>
            <a:lvl3pPr marL="2116139" indent="0">
              <a:buNone/>
              <a:defRPr sz="4163" b="1"/>
            </a:lvl3pPr>
            <a:lvl4pPr marL="3174208" indent="0">
              <a:buNone/>
              <a:defRPr sz="3713" b="1"/>
            </a:lvl4pPr>
            <a:lvl5pPr marL="4232278" indent="0">
              <a:buNone/>
              <a:defRPr sz="3713" b="1"/>
            </a:lvl5pPr>
            <a:lvl6pPr marL="5290347" indent="0">
              <a:buNone/>
              <a:defRPr sz="3713" b="1"/>
            </a:lvl6pPr>
            <a:lvl7pPr marL="6348416" indent="0">
              <a:buNone/>
              <a:defRPr sz="3713" b="1"/>
            </a:lvl7pPr>
            <a:lvl8pPr marL="7406486" indent="0">
              <a:buNone/>
              <a:defRPr sz="3713" b="1"/>
            </a:lvl8pPr>
            <a:lvl9pPr marL="8464555" indent="0">
              <a:buNone/>
              <a:defRPr sz="37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35645" y="1097280"/>
            <a:ext cx="626182" cy="1281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8325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6442" y="9532622"/>
            <a:ext cx="18165977" cy="9436608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163"/>
            </a:lvl6pPr>
            <a:lvl7pPr>
              <a:defRPr sz="4163"/>
            </a:lvl7pPr>
            <a:lvl8pPr>
              <a:defRPr sz="4163"/>
            </a:lvl8pPr>
            <a:lvl9pPr>
              <a:defRPr sz="41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1196442" y="19991832"/>
            <a:ext cx="18165977" cy="9436608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163"/>
            </a:lvl6pPr>
            <a:lvl7pPr>
              <a:defRPr sz="4163"/>
            </a:lvl7pPr>
            <a:lvl8pPr>
              <a:defRPr sz="4163"/>
            </a:lvl8pPr>
            <a:lvl9pPr>
              <a:defRPr sz="41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19600433" y="1356355"/>
            <a:ext cx="1645920" cy="768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933920" y="1162727"/>
            <a:ext cx="1329691" cy="1752600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600433" y="1356355"/>
            <a:ext cx="1645920" cy="768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1613" tIns="105807" rIns="211613" bIns="105807" rtlCol="0" anchor="ctr"/>
          <a:lstStyle/>
          <a:p>
            <a:pPr algn="ctr"/>
            <a:endParaRPr sz="788"/>
          </a:p>
        </p:txBody>
      </p:sp>
      <p:sp>
        <p:nvSpPr>
          <p:cNvPr id="10" name="TextBox 9"/>
          <p:cNvSpPr txBox="1"/>
          <p:nvPr/>
        </p:nvSpPr>
        <p:spPr>
          <a:xfrm>
            <a:off x="535645" y="1097280"/>
            <a:ext cx="626182" cy="1281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8325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84180" y="9532622"/>
            <a:ext cx="8778240" cy="9436608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163"/>
            </a:lvl6pPr>
            <a:lvl7pPr>
              <a:defRPr sz="4163"/>
            </a:lvl7pPr>
            <a:lvl8pPr>
              <a:defRPr sz="4163"/>
            </a:lvl8pPr>
            <a:lvl9pPr>
              <a:defRPr sz="41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1196443" y="9532622"/>
            <a:ext cx="8778240" cy="19872960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163"/>
            </a:lvl6pPr>
            <a:lvl7pPr>
              <a:defRPr sz="4163"/>
            </a:lvl7pPr>
            <a:lvl8pPr>
              <a:defRPr sz="4163"/>
            </a:lvl8pPr>
            <a:lvl9pPr>
              <a:defRPr sz="41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10584180" y="20014387"/>
            <a:ext cx="8778240" cy="9436608"/>
          </a:xfrm>
        </p:spPr>
        <p:txBody>
          <a:bodyPr>
            <a:normAutofit/>
          </a:bodyPr>
          <a:lstStyle>
            <a:lvl1pPr>
              <a:defRPr sz="4163"/>
            </a:lvl1pPr>
            <a:lvl2pPr>
              <a:defRPr sz="4163"/>
            </a:lvl2pPr>
            <a:lvl3pPr>
              <a:defRPr sz="4163"/>
            </a:lvl3pPr>
            <a:lvl4pPr>
              <a:defRPr sz="4163"/>
            </a:lvl4pPr>
            <a:lvl5pPr>
              <a:defRPr sz="4163"/>
            </a:lvl5pPr>
            <a:lvl6pPr>
              <a:defRPr sz="4163"/>
            </a:lvl6pPr>
            <a:lvl7pPr>
              <a:defRPr sz="4163"/>
            </a:lvl7pPr>
            <a:lvl8pPr>
              <a:defRPr sz="4163"/>
            </a:lvl8pPr>
            <a:lvl9pPr>
              <a:defRPr sz="41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6339" y="2323651"/>
            <a:ext cx="18135151" cy="5357309"/>
          </a:xfrm>
          <a:prstGeom prst="rect">
            <a:avLst/>
          </a:prstGeom>
        </p:spPr>
        <p:txBody>
          <a:bodyPr vert="horz" lIns="376202" tIns="188101" rIns="376202" bIns="188101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6339" y="9509763"/>
            <a:ext cx="18135151" cy="19895822"/>
          </a:xfrm>
          <a:prstGeom prst="rect">
            <a:avLst/>
          </a:prstGeom>
        </p:spPr>
        <p:txBody>
          <a:bodyPr vert="horz" lIns="376202" tIns="188101" rIns="376202" bIns="18810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308593" y="30833212"/>
            <a:ext cx="5120640" cy="1752600"/>
          </a:xfrm>
          <a:prstGeom prst="rect">
            <a:avLst/>
          </a:prstGeom>
        </p:spPr>
        <p:txBody>
          <a:bodyPr vert="horz" lIns="376202" tIns="188101" rIns="376202" bIns="188101" rtlCol="0" anchor="ctr"/>
          <a:lstStyle>
            <a:lvl1pPr algn="r">
              <a:defRPr sz="253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094" y="30833212"/>
            <a:ext cx="14694946" cy="1752600"/>
          </a:xfrm>
          <a:prstGeom prst="rect">
            <a:avLst/>
          </a:prstGeom>
        </p:spPr>
        <p:txBody>
          <a:bodyPr vert="horz" lIns="376202" tIns="188101" rIns="376202" bIns="188101" rtlCol="0" anchor="ctr"/>
          <a:lstStyle>
            <a:lvl1pPr algn="l">
              <a:defRPr sz="253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933920" y="1162727"/>
            <a:ext cx="1329691" cy="1752600"/>
          </a:xfrm>
          <a:prstGeom prst="rect">
            <a:avLst/>
          </a:prstGeom>
        </p:spPr>
        <p:txBody>
          <a:bodyPr vert="horz" lIns="376202" tIns="188101" rIns="376202" bIns="188101" rtlCol="0" anchor="ctr"/>
          <a:lstStyle>
            <a:lvl1pPr algn="r">
              <a:defRPr sz="3263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hf sldNum="0" hdr="0" ftr="0" dt="0"/>
  <p:txStyles>
    <p:titleStyle>
      <a:lvl1pPr algn="l" defTabSz="2116139" rtl="0" eaLnBrk="1" latinLnBrk="0" hangingPunct="1">
        <a:spcBef>
          <a:spcPct val="0"/>
        </a:spcBef>
        <a:buNone/>
        <a:defRPr sz="8325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529034" indent="-529034" algn="l" defTabSz="2116139" rtl="0" eaLnBrk="1" latinLnBrk="0" hangingPunct="1">
        <a:spcBef>
          <a:spcPts val="4628"/>
        </a:spcBef>
        <a:buClr>
          <a:schemeClr val="accent1"/>
        </a:buClr>
        <a:buSzPct val="75000"/>
        <a:buFont typeface="Wingdings" pitchFamily="2" charset="2"/>
        <a:buChar char="n"/>
        <a:defRPr sz="46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1058069" indent="-529034" algn="l" defTabSz="2116139" rtl="0" eaLnBrk="1" latinLnBrk="0" hangingPunct="1">
        <a:spcBef>
          <a:spcPts val="1389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416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587104" indent="-529034" algn="l" defTabSz="2116139" rtl="0" eaLnBrk="1" latinLnBrk="0" hangingPunct="1">
        <a:spcBef>
          <a:spcPts val="1389"/>
        </a:spcBef>
        <a:buClr>
          <a:schemeClr val="accent1"/>
        </a:buClr>
        <a:buSzPct val="75000"/>
        <a:buFont typeface="Wingdings" pitchFamily="2" charset="2"/>
        <a:buChar char="n"/>
        <a:defRPr sz="416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2116139" indent="-529034" algn="l" defTabSz="2116139" rtl="0" eaLnBrk="1" latinLnBrk="0" hangingPunct="1">
        <a:spcBef>
          <a:spcPts val="1389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416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645174" indent="-529034" algn="l" defTabSz="2116139" rtl="0" eaLnBrk="1" latinLnBrk="0" hangingPunct="1">
        <a:spcBef>
          <a:spcPts val="1389"/>
        </a:spcBef>
        <a:buClr>
          <a:schemeClr val="accent1"/>
        </a:buClr>
        <a:buSzPct val="75000"/>
        <a:buFont typeface="Wingdings" pitchFamily="2" charset="2"/>
        <a:buChar char="n"/>
        <a:defRPr sz="416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3188903" indent="-529034" algn="l" defTabSz="2116139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4163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710590" indent="-529034" algn="l" defTabSz="2116139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4163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235953" indent="-529034" algn="l" defTabSz="2116139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4163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761312" indent="-529034" algn="l" defTabSz="2116139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4163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2116139" rtl="0" eaLnBrk="1" latinLnBrk="0" hangingPunct="1">
        <a:defRPr sz="4163" kern="1200">
          <a:solidFill>
            <a:schemeClr val="tx1"/>
          </a:solidFill>
          <a:latin typeface="+mn-lt"/>
          <a:ea typeface="+mn-ea"/>
          <a:cs typeface="+mn-cs"/>
        </a:defRPr>
      </a:lvl1pPr>
      <a:lvl2pPr marL="1058069" algn="l" defTabSz="2116139" rtl="0" eaLnBrk="1" latinLnBrk="0" hangingPunct="1">
        <a:defRPr sz="4163" kern="1200">
          <a:solidFill>
            <a:schemeClr val="tx1"/>
          </a:solidFill>
          <a:latin typeface="+mn-lt"/>
          <a:ea typeface="+mn-ea"/>
          <a:cs typeface="+mn-cs"/>
        </a:defRPr>
      </a:lvl2pPr>
      <a:lvl3pPr marL="2116139" algn="l" defTabSz="2116139" rtl="0" eaLnBrk="1" latinLnBrk="0" hangingPunct="1">
        <a:defRPr sz="4163" kern="1200">
          <a:solidFill>
            <a:schemeClr val="tx1"/>
          </a:solidFill>
          <a:latin typeface="+mn-lt"/>
          <a:ea typeface="+mn-ea"/>
          <a:cs typeface="+mn-cs"/>
        </a:defRPr>
      </a:lvl3pPr>
      <a:lvl4pPr marL="3174208" algn="l" defTabSz="2116139" rtl="0" eaLnBrk="1" latinLnBrk="0" hangingPunct="1">
        <a:defRPr sz="4163" kern="1200">
          <a:solidFill>
            <a:schemeClr val="tx1"/>
          </a:solidFill>
          <a:latin typeface="+mn-lt"/>
          <a:ea typeface="+mn-ea"/>
          <a:cs typeface="+mn-cs"/>
        </a:defRPr>
      </a:lvl4pPr>
      <a:lvl5pPr marL="4232278" algn="l" defTabSz="2116139" rtl="0" eaLnBrk="1" latinLnBrk="0" hangingPunct="1">
        <a:defRPr sz="4163" kern="1200">
          <a:solidFill>
            <a:schemeClr val="tx1"/>
          </a:solidFill>
          <a:latin typeface="+mn-lt"/>
          <a:ea typeface="+mn-ea"/>
          <a:cs typeface="+mn-cs"/>
        </a:defRPr>
      </a:lvl5pPr>
      <a:lvl6pPr marL="5290347" algn="l" defTabSz="2116139" rtl="0" eaLnBrk="1" latinLnBrk="0" hangingPunct="1">
        <a:defRPr sz="4163" kern="1200">
          <a:solidFill>
            <a:schemeClr val="tx1"/>
          </a:solidFill>
          <a:latin typeface="+mn-lt"/>
          <a:ea typeface="+mn-ea"/>
          <a:cs typeface="+mn-cs"/>
        </a:defRPr>
      </a:lvl6pPr>
      <a:lvl7pPr marL="6348416" algn="l" defTabSz="2116139" rtl="0" eaLnBrk="1" latinLnBrk="0" hangingPunct="1">
        <a:defRPr sz="4163" kern="1200">
          <a:solidFill>
            <a:schemeClr val="tx1"/>
          </a:solidFill>
          <a:latin typeface="+mn-lt"/>
          <a:ea typeface="+mn-ea"/>
          <a:cs typeface="+mn-cs"/>
        </a:defRPr>
      </a:lvl7pPr>
      <a:lvl8pPr marL="7406486" algn="l" defTabSz="2116139" rtl="0" eaLnBrk="1" latinLnBrk="0" hangingPunct="1">
        <a:defRPr sz="4163" kern="1200">
          <a:solidFill>
            <a:schemeClr val="tx1"/>
          </a:solidFill>
          <a:latin typeface="+mn-lt"/>
          <a:ea typeface="+mn-ea"/>
          <a:cs typeface="+mn-cs"/>
        </a:defRPr>
      </a:lvl8pPr>
      <a:lvl9pPr marL="8464555" algn="l" defTabSz="2116139" rtl="0" eaLnBrk="1" latinLnBrk="0" hangingPunct="1">
        <a:defRPr sz="41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76200" y="87310"/>
            <a:ext cx="21793200" cy="2090710"/>
          </a:xfrm>
          <a:prstGeom prst="rect">
            <a:avLst/>
          </a:prstGeom>
          <a:solidFill>
            <a:srgbClr val="435FAA"/>
          </a:solidFill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/>
          <a:p>
            <a:endParaRPr sz="788"/>
          </a:p>
        </p:txBody>
      </p:sp>
      <p:sp>
        <p:nvSpPr>
          <p:cNvPr id="85" name="Shape 85"/>
          <p:cNvSpPr>
            <a:spLocks/>
          </p:cNvSpPr>
          <p:nvPr/>
        </p:nvSpPr>
        <p:spPr>
          <a:xfrm>
            <a:off x="924960" y="10356057"/>
            <a:ext cx="4803975" cy="544471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3060" tIns="21530" rIns="43060" bIns="21530" anchor="t" anchorCtr="0">
            <a:noAutofit/>
          </a:bodyPr>
          <a:lstStyle/>
          <a:p>
            <a:pPr>
              <a:buClr>
                <a:schemeClr val="dk1"/>
              </a:buClr>
              <a:buSzPts val="2500"/>
            </a:pPr>
            <a:endParaRPr sz="14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Shape 88"/>
          <p:cNvSpPr txBox="1">
            <a:spLocks/>
          </p:cNvSpPr>
          <p:nvPr/>
        </p:nvSpPr>
        <p:spPr>
          <a:xfrm>
            <a:off x="533400" y="2524608"/>
            <a:ext cx="8869680" cy="823810"/>
          </a:xfrm>
          <a:prstGeom prst="rect">
            <a:avLst/>
          </a:prstGeom>
          <a:solidFill>
            <a:srgbClr val="435FAA"/>
          </a:solidFill>
          <a:ln>
            <a:noFill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129178" tIns="129178" rIns="129178" bIns="129178" anchor="ctr" anchorCtr="0">
            <a:noAutofit/>
          </a:bodyPr>
          <a:lstStyle/>
          <a:p>
            <a:pPr algn="ctr"/>
            <a:r>
              <a:rPr lang="en-US" sz="4000" b="1" dirty="0">
                <a:solidFill>
                  <a:schemeClr val="lt1"/>
                </a:solidFill>
              </a:rPr>
              <a:t>Introduction</a:t>
            </a:r>
            <a:endParaRPr sz="4000" dirty="0"/>
          </a:p>
        </p:txBody>
      </p:sp>
      <p:sp>
        <p:nvSpPr>
          <p:cNvPr id="89" name="Shape 89"/>
          <p:cNvSpPr txBox="1">
            <a:spLocks/>
          </p:cNvSpPr>
          <p:nvPr/>
        </p:nvSpPr>
        <p:spPr>
          <a:xfrm>
            <a:off x="10016797" y="2525033"/>
            <a:ext cx="11357303" cy="822960"/>
          </a:xfrm>
          <a:prstGeom prst="rect">
            <a:avLst/>
          </a:prstGeom>
          <a:solidFill>
            <a:srgbClr val="435FAA"/>
          </a:solidFill>
          <a:ln>
            <a:noFill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129178" tIns="129178" rIns="129178" bIns="129178" anchor="ctr" anchorCtr="0">
            <a:noAutofit/>
          </a:bodyPr>
          <a:lstStyle/>
          <a:p>
            <a:pPr algn="ctr"/>
            <a:r>
              <a:rPr lang="en-US" sz="4000" b="1" dirty="0">
                <a:solidFill>
                  <a:schemeClr val="lt1"/>
                </a:solidFill>
              </a:rPr>
              <a:t>Methodology</a:t>
            </a:r>
            <a:endParaRPr sz="3600" b="1" dirty="0">
              <a:solidFill>
                <a:schemeClr val="lt1"/>
              </a:solidFill>
            </a:endParaRPr>
          </a:p>
        </p:txBody>
      </p:sp>
      <p:sp>
        <p:nvSpPr>
          <p:cNvPr id="90" name="Shape 90"/>
          <p:cNvSpPr txBox="1">
            <a:spLocks/>
          </p:cNvSpPr>
          <p:nvPr/>
        </p:nvSpPr>
        <p:spPr>
          <a:xfrm>
            <a:off x="10016796" y="9732672"/>
            <a:ext cx="11357303" cy="822960"/>
          </a:xfrm>
          <a:prstGeom prst="rect">
            <a:avLst/>
          </a:prstGeom>
          <a:solidFill>
            <a:srgbClr val="435FAA"/>
          </a:solidFill>
          <a:ln>
            <a:noFill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129178" tIns="129178" rIns="129178" bIns="129178" anchor="ctr" anchorCtr="0">
            <a:noAutofit/>
          </a:bodyPr>
          <a:lstStyle/>
          <a:p>
            <a:pPr algn="ctr"/>
            <a:r>
              <a:rPr lang="en-US" sz="4000" b="1" dirty="0">
                <a:solidFill>
                  <a:schemeClr val="lt1"/>
                </a:solidFill>
              </a:rPr>
              <a:t>Design Configuration</a:t>
            </a:r>
            <a:endParaRPr sz="4000" dirty="0"/>
          </a:p>
        </p:txBody>
      </p:sp>
      <p:sp>
        <p:nvSpPr>
          <p:cNvPr id="41" name="Shape 96"/>
          <p:cNvSpPr txBox="1"/>
          <p:nvPr/>
        </p:nvSpPr>
        <p:spPr>
          <a:xfrm>
            <a:off x="4447299" y="87310"/>
            <a:ext cx="13051001" cy="2003400"/>
          </a:xfrm>
          <a:prstGeom prst="rect">
            <a:avLst/>
          </a:prstGeom>
          <a:solidFill>
            <a:srgbClr val="435FAA"/>
          </a:solidFill>
          <a:ln>
            <a:noFill/>
          </a:ln>
        </p:spPr>
        <p:txBody>
          <a:bodyPr spcFirstLastPara="1" wrap="square" lIns="43060" tIns="21530" rIns="43060" bIns="21530" anchor="ctr" anchorCtr="0">
            <a:noAutofit/>
          </a:bodyPr>
          <a:lstStyle/>
          <a:p>
            <a:pPr algn="ctr"/>
            <a:r>
              <a:rPr lang="en-US" sz="4400" b="1" dirty="0">
                <a:solidFill>
                  <a:schemeClr val="lt1"/>
                </a:solidFill>
              </a:rPr>
              <a:t>Project Title</a:t>
            </a:r>
          </a:p>
          <a:p>
            <a:pPr algn="ctr"/>
            <a:r>
              <a:rPr lang="en-US" sz="3200" b="1" dirty="0">
                <a:solidFill>
                  <a:schemeClr val="lt1"/>
                </a:solidFill>
              </a:rPr>
              <a:t>MEM # : Student Names</a:t>
            </a:r>
            <a:endParaRPr sz="3200" b="1" dirty="0">
              <a:solidFill>
                <a:schemeClr val="lt1"/>
              </a:solidFill>
            </a:endParaRPr>
          </a:p>
        </p:txBody>
      </p:sp>
      <p:sp>
        <p:nvSpPr>
          <p:cNvPr id="21" name="Text Placeholder 89"/>
          <p:cNvSpPr>
            <a:spLocks noGrp="1"/>
          </p:cNvSpPr>
          <p:nvPr>
            <p:ph type="body" sz="quarter" idx="4294967295"/>
          </p:nvPr>
        </p:nvSpPr>
        <p:spPr>
          <a:xfrm>
            <a:off x="533400" y="30861000"/>
            <a:ext cx="20840699" cy="640080"/>
          </a:xfrm>
          <a:solidFill>
            <a:srgbClr val="435FAA"/>
          </a:solidFill>
        </p:spPr>
        <p:txBody>
          <a:bodyPr anchor="ctr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i="1" u="none" dirty="0">
                <a:solidFill>
                  <a:schemeClr val="bg1"/>
                </a:solidFill>
                <a:latin typeface="Arial"/>
                <a:cs typeface="Arial"/>
              </a:rPr>
              <a:t>Acknowledgements:</a:t>
            </a:r>
            <a:r>
              <a:rPr lang="en-US" sz="2800" b="0" i="1" u="none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en-US" sz="2800" i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5" name="Shape 90"/>
          <p:cNvSpPr txBox="1">
            <a:spLocks/>
          </p:cNvSpPr>
          <p:nvPr/>
        </p:nvSpPr>
        <p:spPr>
          <a:xfrm>
            <a:off x="10016796" y="21111279"/>
            <a:ext cx="11356848" cy="822960"/>
          </a:xfrm>
          <a:prstGeom prst="rect">
            <a:avLst/>
          </a:prstGeom>
          <a:solidFill>
            <a:srgbClr val="435FAA"/>
          </a:solidFill>
          <a:ln>
            <a:noFill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129178" tIns="129178" rIns="129178" bIns="129178" anchor="ctr" anchorCtr="0">
            <a:noAutofit/>
          </a:bodyPr>
          <a:lstStyle/>
          <a:p>
            <a:pPr algn="ctr"/>
            <a:r>
              <a:rPr lang="en-US" sz="4000" b="1" dirty="0">
                <a:solidFill>
                  <a:schemeClr val="lt1"/>
                </a:solidFill>
              </a:rPr>
              <a:t>Results and Conclusion</a:t>
            </a:r>
            <a:endParaRPr sz="4000" dirty="0"/>
          </a:p>
        </p:txBody>
      </p:sp>
      <p:sp>
        <p:nvSpPr>
          <p:cNvPr id="16" name="Shape 88"/>
          <p:cNvSpPr txBox="1">
            <a:spLocks/>
          </p:cNvSpPr>
          <p:nvPr/>
        </p:nvSpPr>
        <p:spPr>
          <a:xfrm>
            <a:off x="533400" y="9732672"/>
            <a:ext cx="8869680" cy="822960"/>
          </a:xfrm>
          <a:prstGeom prst="rect">
            <a:avLst/>
          </a:prstGeom>
          <a:solidFill>
            <a:srgbClr val="435FAA"/>
          </a:solidFill>
          <a:ln>
            <a:noFill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129178" tIns="129178" rIns="129178" bIns="129178" anchor="ctr" anchorCtr="0">
            <a:noAutofit/>
          </a:bodyPr>
          <a:lstStyle/>
          <a:p>
            <a:pPr algn="ctr"/>
            <a:r>
              <a:rPr lang="en-US" sz="4000" b="1" dirty="0">
                <a:solidFill>
                  <a:schemeClr val="lt1"/>
                </a:solidFill>
              </a:rPr>
              <a:t>Objectives</a:t>
            </a:r>
            <a:endParaRPr sz="4000" dirty="0"/>
          </a:p>
        </p:txBody>
      </p:sp>
      <p:sp>
        <p:nvSpPr>
          <p:cNvPr id="2" name="TextBox 1"/>
          <p:cNvSpPr txBox="1">
            <a:spLocks/>
          </p:cNvSpPr>
          <p:nvPr/>
        </p:nvSpPr>
        <p:spPr>
          <a:xfrm>
            <a:off x="18160126" y="701161"/>
            <a:ext cx="270001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chemeClr val="bg1"/>
                </a:solidFill>
              </a:rPr>
              <a:t>Sponsor Logo</a:t>
            </a:r>
          </a:p>
        </p:txBody>
      </p:sp>
      <p:sp>
        <p:nvSpPr>
          <p:cNvPr id="4" name="Shape 88">
            <a:extLst>
              <a:ext uri="{FF2B5EF4-FFF2-40B4-BE49-F238E27FC236}">
                <a16:creationId xmlns:a16="http://schemas.microsoft.com/office/drawing/2014/main" id="{E300F25D-92AA-1145-7212-10D8EEC81618}"/>
              </a:ext>
            </a:extLst>
          </p:cNvPr>
          <p:cNvSpPr txBox="1">
            <a:spLocks/>
          </p:cNvSpPr>
          <p:nvPr/>
        </p:nvSpPr>
        <p:spPr>
          <a:xfrm>
            <a:off x="533400" y="21111279"/>
            <a:ext cx="8869680" cy="822960"/>
          </a:xfrm>
          <a:prstGeom prst="rect">
            <a:avLst/>
          </a:prstGeom>
          <a:solidFill>
            <a:srgbClr val="435FAA"/>
          </a:solidFill>
          <a:ln>
            <a:noFill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129178" tIns="129178" rIns="129178" bIns="129178" anchor="ctr" anchorCtr="0">
            <a:noAutofit/>
          </a:bodyPr>
          <a:lstStyle/>
          <a:p>
            <a:pPr algn="ctr"/>
            <a:r>
              <a:rPr lang="en-US" sz="4000" b="1" dirty="0">
                <a:solidFill>
                  <a:schemeClr val="lt1"/>
                </a:solidFill>
              </a:rPr>
              <a:t>Business Analysis</a:t>
            </a:r>
            <a:endParaRPr sz="4000" dirty="0"/>
          </a:p>
        </p:txBody>
      </p:sp>
      <p:pic>
        <p:nvPicPr>
          <p:cNvPr id="10" name="Picture 9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DF563B6A-98F7-9A6A-84EF-3EA3818377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960" y="520557"/>
            <a:ext cx="2069596" cy="11369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 09_Poster_2018_Vertical_MEM.thmx</Template>
  <TotalTime>206</TotalTime>
  <Words>22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Rockwell</vt:lpstr>
      <vt:lpstr>Times New Roman</vt:lpstr>
      <vt:lpstr>Wingdings</vt:lpstr>
      <vt:lpstr>Advantage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stw14001admin (White, Stephen)</dc:creator>
  <cp:lastModifiedBy>Fulton, Peter (ETS Helpdesk)</cp:lastModifiedBy>
  <cp:revision>27</cp:revision>
  <cp:lastPrinted>2019-03-22T16:42:37Z</cp:lastPrinted>
  <dcterms:modified xsi:type="dcterms:W3CDTF">2026-05-04T14:56:02Z</dcterms:modified>
</cp:coreProperties>
</file>