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21945600" cy="3291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8" userDrawn="1">
          <p15:clr>
            <a:srgbClr val="A4A3A4"/>
          </p15:clr>
        </p15:guide>
        <p15:guide id="2" pos="48" userDrawn="1">
          <p15:clr>
            <a:srgbClr val="A4A3A4"/>
          </p15:clr>
        </p15:guide>
        <p15:guide id="3" pos="13776" userDrawn="1">
          <p15:clr>
            <a:srgbClr val="A4A3A4"/>
          </p15:clr>
        </p15:guide>
        <p15:guide id="4" orient="horz" pos="20688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jn0A0Xb5vek+qI2jGs4OsbYSMi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4752" y="78"/>
      </p:cViewPr>
      <p:guideLst>
        <p:guide orient="horz" pos="48"/>
        <p:guide pos="48"/>
        <p:guide pos="13776"/>
        <p:guide orient="horz" pos="206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397238" y="685800"/>
            <a:ext cx="4064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685800"/>
            <a:ext cx="228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F10F0038-647B-5528-7BD5-A9AA226DE2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6344359D-1B71-05B0-9119-8575C4A08D5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441F744-B2DE-E7C7-2CA0-18D5E7E27B3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685800"/>
            <a:ext cx="228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83866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1645920" y="5387342"/>
            <a:ext cx="18653700" cy="1146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0"/>
              <a:buFont typeface="Calibri"/>
              <a:buNone/>
              <a:defRPr sz="150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2743200" y="17289782"/>
            <a:ext cx="16459200" cy="79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  <a:defRPr sz="6000"/>
            </a:lvl1pPr>
            <a:lvl2pPr lvl="1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/>
            </a:lvl2pPr>
            <a:lvl3pPr lvl="2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/>
            </a:lvl3pPr>
            <a:lvl4pPr lvl="3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/>
            </a:lvl4pPr>
            <a:lvl5pPr lvl="4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/>
            </a:lvl5pPr>
            <a:lvl6pPr lvl="5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/>
            </a:lvl6pPr>
            <a:lvl7pPr lvl="6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/>
            </a:lvl7pPr>
            <a:lvl8pPr lvl="7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/>
            </a:lvl8pPr>
            <a:lvl9pPr lvl="8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150876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7269480" y="30510488"/>
            <a:ext cx="7406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1549908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1508760" y="1752608"/>
            <a:ext cx="18928200" cy="63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529590" y="9742050"/>
            <a:ext cx="20886300" cy="1892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normAutofit/>
          </a:bodyPr>
          <a:lstStyle>
            <a:lvl1pPr marL="457200" lvl="0" indent="-32385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1pPr>
            <a:lvl2pPr marL="914400" lvl="1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2pPr>
            <a:lvl3pPr marL="1371600" lvl="2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3pPr>
            <a:lvl4pPr marL="1828800" lvl="3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4pPr>
            <a:lvl5pPr marL="2286000" lvl="4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5pPr>
            <a:lvl6pPr marL="2743200" lvl="5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6pPr>
            <a:lvl7pPr marL="3200400" lvl="6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7pPr>
            <a:lvl8pPr marL="3657600" lvl="7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8pPr>
            <a:lvl9pPr marL="4114800" lvl="8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150876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7269480" y="30510488"/>
            <a:ext cx="7406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1549908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4122542" y="13335001"/>
            <a:ext cx="27896700" cy="47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-5478748" y="8740051"/>
            <a:ext cx="27896700" cy="139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normAutofit/>
          </a:bodyPr>
          <a:lstStyle>
            <a:lvl1pPr marL="457200" lvl="0" indent="-32385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1pPr>
            <a:lvl2pPr marL="914400" lvl="1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2pPr>
            <a:lvl3pPr marL="1371600" lvl="2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3pPr>
            <a:lvl4pPr marL="1828800" lvl="3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4pPr>
            <a:lvl5pPr marL="2286000" lvl="4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5pPr>
            <a:lvl6pPr marL="2743200" lvl="5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6pPr>
            <a:lvl7pPr marL="3200400" lvl="6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7pPr>
            <a:lvl8pPr marL="3657600" lvl="7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8pPr>
            <a:lvl9pPr marL="4114800" lvl="8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150876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7269480" y="30510488"/>
            <a:ext cx="7406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1549908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1508760" y="1752608"/>
            <a:ext cx="18928200" cy="63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1508760" y="8763000"/>
            <a:ext cx="18928200" cy="208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normAutofit/>
          </a:bodyPr>
          <a:lstStyle>
            <a:lvl1pPr marL="457200" lvl="0" indent="-32385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1pPr>
            <a:lvl2pPr marL="914400" lvl="1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2pPr>
            <a:lvl3pPr marL="1371600" lvl="2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3pPr>
            <a:lvl4pPr marL="1828800" lvl="3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4pPr>
            <a:lvl5pPr marL="2286000" lvl="4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5pPr>
            <a:lvl6pPr marL="2743200" lvl="5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6pPr>
            <a:lvl7pPr marL="3200400" lvl="6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7pPr>
            <a:lvl8pPr marL="3657600" lvl="7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8pPr>
            <a:lvl9pPr marL="4114800" lvl="8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dt" idx="10"/>
          </p:nvPr>
        </p:nvSpPr>
        <p:spPr>
          <a:xfrm>
            <a:off x="150876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ftr" idx="11"/>
          </p:nvPr>
        </p:nvSpPr>
        <p:spPr>
          <a:xfrm>
            <a:off x="7269480" y="30510488"/>
            <a:ext cx="7406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1549908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1497331" y="8206750"/>
            <a:ext cx="18928200" cy="1369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0"/>
              <a:buFont typeface="Calibri"/>
              <a:buNone/>
              <a:defRPr sz="150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1497331" y="22029430"/>
            <a:ext cx="18928200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  <a:defRPr sz="60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5000"/>
              <a:buNone/>
              <a:defRPr sz="5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4500"/>
              <a:buNone/>
              <a:defRPr sz="45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4000"/>
              <a:buNone/>
              <a:defRPr sz="40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4000"/>
              <a:buNone/>
              <a:defRPr sz="40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4000"/>
              <a:buNone/>
              <a:defRPr sz="40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4000"/>
              <a:buNone/>
              <a:defRPr sz="40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4000"/>
              <a:buNone/>
              <a:defRPr sz="40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4000"/>
              <a:buNone/>
              <a:defRPr sz="40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150876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7269480" y="30510488"/>
            <a:ext cx="7406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1549908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1508760" y="1752608"/>
            <a:ext cx="18928200" cy="63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1508760" y="8763000"/>
            <a:ext cx="9327000" cy="208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normAutofit/>
          </a:bodyPr>
          <a:lstStyle>
            <a:lvl1pPr marL="457200" lvl="0" indent="-32385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1pPr>
            <a:lvl2pPr marL="914400" lvl="1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2pPr>
            <a:lvl3pPr marL="1371600" lvl="2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3pPr>
            <a:lvl4pPr marL="1828800" lvl="3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4pPr>
            <a:lvl5pPr marL="2286000" lvl="4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5pPr>
            <a:lvl6pPr marL="2743200" lvl="5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6pPr>
            <a:lvl7pPr marL="3200400" lvl="6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7pPr>
            <a:lvl8pPr marL="3657600" lvl="7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8pPr>
            <a:lvl9pPr marL="4114800" lvl="8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11109960" y="8763000"/>
            <a:ext cx="9327000" cy="208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normAutofit/>
          </a:bodyPr>
          <a:lstStyle>
            <a:lvl1pPr marL="457200" lvl="0" indent="-32385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1pPr>
            <a:lvl2pPr marL="914400" lvl="1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2pPr>
            <a:lvl3pPr marL="1371600" lvl="2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3pPr>
            <a:lvl4pPr marL="1828800" lvl="3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4pPr>
            <a:lvl5pPr marL="2286000" lvl="4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5pPr>
            <a:lvl6pPr marL="2743200" lvl="5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6pPr>
            <a:lvl7pPr marL="3200400" lvl="6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7pPr>
            <a:lvl8pPr marL="3657600" lvl="7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8pPr>
            <a:lvl9pPr marL="4114800" lvl="8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150876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7269480" y="30510488"/>
            <a:ext cx="7406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1549908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1511618" y="1752608"/>
            <a:ext cx="18928200" cy="63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1511621" y="8069583"/>
            <a:ext cx="9284100" cy="39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  <a:defRPr sz="6000" b="1"/>
            </a:lvl1pPr>
            <a:lvl2pPr marL="914400" lvl="1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 b="1"/>
            </a:lvl2pPr>
            <a:lvl3pPr marL="1371600" lvl="2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 b="1"/>
            </a:lvl3pPr>
            <a:lvl4pPr marL="1828800" lvl="3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 b="1"/>
            </a:lvl4pPr>
            <a:lvl5pPr marL="2286000" lvl="4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 b="1"/>
            </a:lvl5pPr>
            <a:lvl6pPr marL="2743200" lvl="5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 b="1"/>
            </a:lvl6pPr>
            <a:lvl7pPr marL="3200400" lvl="6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 b="1"/>
            </a:lvl7pPr>
            <a:lvl8pPr marL="3657600" lvl="7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 b="1"/>
            </a:lvl8pPr>
            <a:lvl9pPr marL="4114800" lvl="8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1511621" y="12024360"/>
            <a:ext cx="9284100" cy="176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normAutofit/>
          </a:bodyPr>
          <a:lstStyle>
            <a:lvl1pPr marL="457200" lvl="0" indent="-32385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1pPr>
            <a:lvl2pPr marL="914400" lvl="1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2pPr>
            <a:lvl3pPr marL="1371600" lvl="2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3pPr>
            <a:lvl4pPr marL="1828800" lvl="3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4pPr>
            <a:lvl5pPr marL="2286000" lvl="4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5pPr>
            <a:lvl6pPr marL="2743200" lvl="5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6pPr>
            <a:lvl7pPr marL="3200400" lvl="6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7pPr>
            <a:lvl8pPr marL="3657600" lvl="7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8pPr>
            <a:lvl9pPr marL="4114800" lvl="8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11109962" y="8069583"/>
            <a:ext cx="9329700" cy="39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  <a:defRPr sz="6000" b="1"/>
            </a:lvl1pPr>
            <a:lvl2pPr marL="914400" lvl="1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 b="1"/>
            </a:lvl2pPr>
            <a:lvl3pPr marL="1371600" lvl="2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500"/>
              <a:buNone/>
              <a:defRPr sz="4500" b="1"/>
            </a:lvl3pPr>
            <a:lvl4pPr marL="1828800" lvl="3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 b="1"/>
            </a:lvl4pPr>
            <a:lvl5pPr marL="2286000" lvl="4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 b="1"/>
            </a:lvl5pPr>
            <a:lvl6pPr marL="2743200" lvl="5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 b="1"/>
            </a:lvl6pPr>
            <a:lvl7pPr marL="3200400" lvl="6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 b="1"/>
            </a:lvl7pPr>
            <a:lvl8pPr marL="3657600" lvl="7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 b="1"/>
            </a:lvl8pPr>
            <a:lvl9pPr marL="4114800" lvl="8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11109962" y="12024360"/>
            <a:ext cx="9329700" cy="176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normAutofit/>
          </a:bodyPr>
          <a:lstStyle>
            <a:lvl1pPr marL="457200" lvl="0" indent="-32385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1pPr>
            <a:lvl2pPr marL="914400" lvl="1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2pPr>
            <a:lvl3pPr marL="1371600" lvl="2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3pPr>
            <a:lvl4pPr marL="1828800" lvl="3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4pPr>
            <a:lvl5pPr marL="2286000" lvl="4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5pPr>
            <a:lvl6pPr marL="2743200" lvl="5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6pPr>
            <a:lvl7pPr marL="3200400" lvl="6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7pPr>
            <a:lvl8pPr marL="3657600" lvl="7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8pPr>
            <a:lvl9pPr marL="4114800" lvl="8" indent="-3238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150876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7269480" y="30510488"/>
            <a:ext cx="7406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1549908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1508760" y="1752608"/>
            <a:ext cx="18928200" cy="63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150876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7269480" y="30510488"/>
            <a:ext cx="7406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1549908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150876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7269480" y="30510488"/>
            <a:ext cx="7406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1549908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1511618" y="2194560"/>
            <a:ext cx="7077900" cy="76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alibri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9329738" y="4739648"/>
            <a:ext cx="11109900" cy="233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normAutofit/>
          </a:bodyPr>
          <a:lstStyle>
            <a:lvl1pPr marL="457200" lvl="0" indent="-73660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8000"/>
              <a:buChar char="•"/>
              <a:defRPr sz="8000"/>
            </a:lvl1pPr>
            <a:lvl2pPr marL="914400" lvl="1" indent="-6731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000"/>
              <a:buChar char="•"/>
              <a:defRPr sz="7000"/>
            </a:lvl2pPr>
            <a:lvl3pPr marL="1371600" lvl="2" indent="-609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0"/>
              <a:buChar char="•"/>
              <a:defRPr sz="6000"/>
            </a:lvl3pPr>
            <a:lvl4pPr marL="1828800" lvl="3" indent="-5461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000"/>
              <a:buChar char="•"/>
              <a:defRPr sz="5000"/>
            </a:lvl4pPr>
            <a:lvl5pPr marL="2286000" lvl="4" indent="-5461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000"/>
              <a:buChar char="•"/>
              <a:defRPr sz="5000"/>
            </a:lvl5pPr>
            <a:lvl6pPr marL="2743200" lvl="5" indent="-5461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000"/>
              <a:buChar char="•"/>
              <a:defRPr sz="5000"/>
            </a:lvl6pPr>
            <a:lvl7pPr marL="3200400" lvl="6" indent="-5461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000"/>
              <a:buChar char="•"/>
              <a:defRPr sz="5000"/>
            </a:lvl7pPr>
            <a:lvl8pPr marL="3657600" lvl="7" indent="-5461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000"/>
              <a:buChar char="•"/>
              <a:defRPr sz="5000"/>
            </a:lvl8pPr>
            <a:lvl9pPr marL="4114800" lvl="8" indent="-5461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000"/>
              <a:buChar char="•"/>
              <a:defRPr sz="5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1511618" y="9875520"/>
            <a:ext cx="7077900" cy="1829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/>
            </a:lvl1pPr>
            <a:lvl2pPr marL="914400" lvl="1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/>
            </a:lvl2pPr>
            <a:lvl3pPr marL="1371600" lvl="2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/>
            </a:lvl3pPr>
            <a:lvl4pPr marL="1828800" lvl="3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4pPr>
            <a:lvl5pPr marL="2286000" lvl="4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5pPr>
            <a:lvl6pPr marL="2743200" lvl="5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6pPr>
            <a:lvl7pPr marL="3200400" lvl="6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7pPr>
            <a:lvl8pPr marL="3657600" lvl="7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8pPr>
            <a:lvl9pPr marL="4114800" lvl="8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150876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7269480" y="30510488"/>
            <a:ext cx="7406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1549908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1511618" y="2194560"/>
            <a:ext cx="7077900" cy="76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alibri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9329738" y="4739648"/>
            <a:ext cx="11109900" cy="233934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1511618" y="9875520"/>
            <a:ext cx="7077900" cy="1829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/>
            </a:lvl1pPr>
            <a:lvl2pPr marL="914400" lvl="1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/>
            </a:lvl2pPr>
            <a:lvl3pPr marL="1371600" lvl="2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/>
            </a:lvl3pPr>
            <a:lvl4pPr marL="1828800" lvl="3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4pPr>
            <a:lvl5pPr marL="2286000" lvl="4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5pPr>
            <a:lvl6pPr marL="2743200" lvl="5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6pPr>
            <a:lvl7pPr marL="3200400" lvl="6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7pPr>
            <a:lvl8pPr marL="3657600" lvl="7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8pPr>
            <a:lvl9pPr marL="4114800" lvl="8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150876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7269480" y="30510488"/>
            <a:ext cx="7406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1549908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1508760" y="1752608"/>
            <a:ext cx="18928200" cy="63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Font typeface="Calibri"/>
              <a:buNone/>
              <a:defRPr sz="1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5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5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5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5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5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5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5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5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1508760" y="8763000"/>
            <a:ext cx="18928200" cy="208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normAutofit/>
          </a:bodyPr>
          <a:lstStyle>
            <a:lvl1pPr marL="457200" marR="0" lvl="0" indent="-673100" algn="l" rtl="0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Arial"/>
              <a:buChar char="•"/>
              <a:defRPr sz="7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609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461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Char char="•"/>
              <a:defRPr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51435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Char char="•"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51435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Char char="•"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51435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Char char="•"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1435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Char char="•"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1435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Char char="•"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1435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Char char="•"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150876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7269480" y="30510488"/>
            <a:ext cx="7406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15499080" y="30510488"/>
            <a:ext cx="49377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76200" y="93890"/>
            <a:ext cx="21793200" cy="3585900"/>
          </a:xfrm>
          <a:prstGeom prst="rect">
            <a:avLst/>
          </a:prstGeom>
          <a:solidFill>
            <a:srgbClr val="002244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5833079" y="93887"/>
            <a:ext cx="9205500" cy="260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Project Title</a:t>
            </a:r>
            <a:endParaRPr sz="1200"/>
          </a:p>
          <a:p>
            <a:pPr marL="0" marR="0" lvl="0" indent="0" algn="l" rtl="0">
              <a:spcBef>
                <a:spcPts val="1500"/>
              </a:spcBef>
              <a:spcAft>
                <a:spcPts val="0"/>
              </a:spcAft>
              <a:buNone/>
            </a:pPr>
            <a:r>
              <a:rPr lang="en-US" sz="37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 Team #</a:t>
            </a:r>
            <a:endParaRPr sz="37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1500"/>
              </a:spcBef>
              <a:spcAft>
                <a:spcPts val="0"/>
              </a:spcAft>
              <a:buNone/>
            </a:pPr>
            <a:r>
              <a:rPr lang="en-US" sz="4000" b="1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Student Names</a:t>
            </a:r>
            <a:endParaRPr sz="40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17155324" y="288559"/>
            <a:ext cx="4318200" cy="2247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76175" tIns="38075" rIns="76175" bIns="380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Sponsor Logo</a:t>
            </a:r>
            <a:endParaRPr sz="12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7055034" y="2833857"/>
            <a:ext cx="110319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Sponsor:</a:t>
            </a:r>
            <a:endParaRPr sz="1200"/>
          </a:p>
        </p:txBody>
      </p:sp>
      <p:sp>
        <p:nvSpPr>
          <p:cNvPr id="92" name="Google Shape;92;p1"/>
          <p:cNvSpPr/>
          <p:nvPr/>
        </p:nvSpPr>
        <p:spPr>
          <a:xfrm>
            <a:off x="256032" y="3703320"/>
            <a:ext cx="68061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Project Introduction</a:t>
            </a:r>
            <a:endParaRPr sz="19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256032" y="11179280"/>
            <a:ext cx="68061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Project Definition</a:t>
            </a:r>
            <a:endParaRPr sz="19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256032" y="20994332"/>
            <a:ext cx="68061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Test Setup/Model Background</a:t>
            </a:r>
            <a:endParaRPr sz="19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7571232" y="3703320"/>
            <a:ext cx="68061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Results 1</a:t>
            </a:r>
            <a:endParaRPr sz="19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7571232" y="19456075"/>
            <a:ext cx="68061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Results 2</a:t>
            </a:r>
            <a:endParaRPr sz="19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/>
          <p:cNvSpPr/>
          <p:nvPr/>
        </p:nvSpPr>
        <p:spPr>
          <a:xfrm>
            <a:off x="14886432" y="3703320"/>
            <a:ext cx="68061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Results 3</a:t>
            </a:r>
            <a:endParaRPr sz="19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14886432" y="13421035"/>
            <a:ext cx="68061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Future Work Plan</a:t>
            </a:r>
            <a:endParaRPr sz="19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"/>
          <p:cNvSpPr/>
          <p:nvPr/>
        </p:nvSpPr>
        <p:spPr>
          <a:xfrm>
            <a:off x="14886432" y="23113675"/>
            <a:ext cx="68061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Conclusions</a:t>
            </a:r>
            <a:endParaRPr sz="19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109;p2">
            <a:extLst>
              <a:ext uri="{FF2B5EF4-FFF2-40B4-BE49-F238E27FC236}">
                <a16:creationId xmlns:a16="http://schemas.microsoft.com/office/drawing/2014/main" id="{BBCE0B4A-DD27-6A21-B306-9C93AB76CE82}"/>
              </a:ext>
            </a:extLst>
          </p:cNvPr>
          <p:cNvSpPr txBox="1"/>
          <p:nvPr/>
        </p:nvSpPr>
        <p:spPr>
          <a:xfrm>
            <a:off x="273336" y="3081168"/>
            <a:ext cx="110319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Advisor:</a:t>
            </a:r>
            <a:endParaRPr sz="1200" dirty="0"/>
          </a:p>
        </p:txBody>
      </p:sp>
      <p:pic>
        <p:nvPicPr>
          <p:cNvPr id="4" name="Picture 3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EDEAF67A-D566-F616-4040-AC93FCEE55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336" y="165226"/>
            <a:ext cx="4604877" cy="291594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12D8DB60-F703-98AE-6D75-E755E9D05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C8BAF6BC-7593-CFA6-231B-452EDBBAAAF0}"/>
              </a:ext>
            </a:extLst>
          </p:cNvPr>
          <p:cNvSpPr/>
          <p:nvPr/>
        </p:nvSpPr>
        <p:spPr>
          <a:xfrm>
            <a:off x="76200" y="93890"/>
            <a:ext cx="21793200" cy="3585900"/>
          </a:xfrm>
          <a:prstGeom prst="rect">
            <a:avLst/>
          </a:prstGeom>
          <a:solidFill>
            <a:srgbClr val="002244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>
            <a:extLst>
              <a:ext uri="{FF2B5EF4-FFF2-40B4-BE49-F238E27FC236}">
                <a16:creationId xmlns:a16="http://schemas.microsoft.com/office/drawing/2014/main" id="{835FE8D9-2E28-DC76-29DE-E12631AF5894}"/>
              </a:ext>
            </a:extLst>
          </p:cNvPr>
          <p:cNvSpPr/>
          <p:nvPr/>
        </p:nvSpPr>
        <p:spPr>
          <a:xfrm>
            <a:off x="5833079" y="93887"/>
            <a:ext cx="9205500" cy="260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Project Title</a:t>
            </a:r>
            <a:endParaRPr sz="1200"/>
          </a:p>
          <a:p>
            <a:pPr marL="0" marR="0" lvl="0" indent="0" algn="l" rtl="0">
              <a:spcBef>
                <a:spcPts val="1500"/>
              </a:spcBef>
              <a:spcAft>
                <a:spcPts val="0"/>
              </a:spcAft>
              <a:buNone/>
            </a:pPr>
            <a:r>
              <a:rPr lang="en-US" sz="37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 Team #</a:t>
            </a:r>
            <a:endParaRPr sz="37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1500"/>
              </a:spcBef>
              <a:spcAft>
                <a:spcPts val="0"/>
              </a:spcAft>
              <a:buNone/>
            </a:pPr>
            <a:r>
              <a:rPr lang="en-US" sz="4000" b="1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Student Names</a:t>
            </a:r>
            <a:endParaRPr sz="40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>
            <a:extLst>
              <a:ext uri="{FF2B5EF4-FFF2-40B4-BE49-F238E27FC236}">
                <a16:creationId xmlns:a16="http://schemas.microsoft.com/office/drawing/2014/main" id="{7689E585-2CF4-9142-E2F1-8A5B5C6EFFCD}"/>
              </a:ext>
            </a:extLst>
          </p:cNvPr>
          <p:cNvSpPr txBox="1"/>
          <p:nvPr/>
        </p:nvSpPr>
        <p:spPr>
          <a:xfrm>
            <a:off x="17155324" y="288559"/>
            <a:ext cx="4318200" cy="2247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76175" tIns="38075" rIns="76175" bIns="380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Sponsor Logo</a:t>
            </a:r>
            <a:endParaRPr sz="12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A0801ACA-A84E-EDC9-BC35-5223A8DFDE72}"/>
              </a:ext>
            </a:extLst>
          </p:cNvPr>
          <p:cNvSpPr txBox="1"/>
          <p:nvPr/>
        </p:nvSpPr>
        <p:spPr>
          <a:xfrm>
            <a:off x="17055034" y="2833857"/>
            <a:ext cx="110319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Sponsor:</a:t>
            </a:r>
            <a:endParaRPr sz="1200"/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ECB8E9F3-3909-07E5-E9E2-2A132E55FAFD}"/>
              </a:ext>
            </a:extLst>
          </p:cNvPr>
          <p:cNvSpPr/>
          <p:nvPr/>
        </p:nvSpPr>
        <p:spPr>
          <a:xfrm>
            <a:off x="256032" y="3703320"/>
            <a:ext cx="68061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Project Introduction</a:t>
            </a:r>
            <a:endParaRPr sz="19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>
            <a:extLst>
              <a:ext uri="{FF2B5EF4-FFF2-40B4-BE49-F238E27FC236}">
                <a16:creationId xmlns:a16="http://schemas.microsoft.com/office/drawing/2014/main" id="{53019B13-025F-EABC-13FD-A0345343B640}"/>
              </a:ext>
            </a:extLst>
          </p:cNvPr>
          <p:cNvSpPr/>
          <p:nvPr/>
        </p:nvSpPr>
        <p:spPr>
          <a:xfrm>
            <a:off x="256032" y="11179280"/>
            <a:ext cx="68061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Project Definition</a:t>
            </a:r>
            <a:endParaRPr sz="19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>
            <a:extLst>
              <a:ext uri="{FF2B5EF4-FFF2-40B4-BE49-F238E27FC236}">
                <a16:creationId xmlns:a16="http://schemas.microsoft.com/office/drawing/2014/main" id="{806703E6-8488-F14A-C7D6-70627687525A}"/>
              </a:ext>
            </a:extLst>
          </p:cNvPr>
          <p:cNvSpPr/>
          <p:nvPr/>
        </p:nvSpPr>
        <p:spPr>
          <a:xfrm>
            <a:off x="256032" y="20994332"/>
            <a:ext cx="68061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Test Setup/Model Background</a:t>
            </a:r>
            <a:endParaRPr sz="19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2F8793E7-72D8-C649-9C59-A45EA3941E7D}"/>
              </a:ext>
            </a:extLst>
          </p:cNvPr>
          <p:cNvSpPr/>
          <p:nvPr/>
        </p:nvSpPr>
        <p:spPr>
          <a:xfrm>
            <a:off x="7571232" y="3703320"/>
            <a:ext cx="68061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Results 1</a:t>
            </a:r>
            <a:endParaRPr sz="19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675384BA-C1C5-A868-195E-071E8ECFF036}"/>
              </a:ext>
            </a:extLst>
          </p:cNvPr>
          <p:cNvSpPr/>
          <p:nvPr/>
        </p:nvSpPr>
        <p:spPr>
          <a:xfrm>
            <a:off x="7571232" y="19456075"/>
            <a:ext cx="68061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Results 2</a:t>
            </a:r>
            <a:endParaRPr sz="19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BCD89A58-335E-2E30-47A9-EA0173809980}"/>
              </a:ext>
            </a:extLst>
          </p:cNvPr>
          <p:cNvSpPr/>
          <p:nvPr/>
        </p:nvSpPr>
        <p:spPr>
          <a:xfrm>
            <a:off x="14886432" y="3703320"/>
            <a:ext cx="68061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Results 3</a:t>
            </a:r>
            <a:endParaRPr sz="19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BBDD84BA-93D2-468F-0F13-E130E6084253}"/>
              </a:ext>
            </a:extLst>
          </p:cNvPr>
          <p:cNvSpPr/>
          <p:nvPr/>
        </p:nvSpPr>
        <p:spPr>
          <a:xfrm>
            <a:off x="14886432" y="13421035"/>
            <a:ext cx="68061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Future Work Plan</a:t>
            </a:r>
            <a:endParaRPr sz="19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F80570BF-AD9E-E466-7E95-C55515B70770}"/>
              </a:ext>
            </a:extLst>
          </p:cNvPr>
          <p:cNvSpPr/>
          <p:nvPr/>
        </p:nvSpPr>
        <p:spPr>
          <a:xfrm>
            <a:off x="14886432" y="23113675"/>
            <a:ext cx="6806100" cy="400200"/>
          </a:xfrm>
          <a:prstGeom prst="rect">
            <a:avLst/>
          </a:prstGeom>
          <a:solidFill>
            <a:srgbClr val="222A35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5375" tIns="12675" rIns="25375" bIns="126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Conclusions</a:t>
            </a:r>
            <a:endParaRPr sz="19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109;p2">
            <a:extLst>
              <a:ext uri="{FF2B5EF4-FFF2-40B4-BE49-F238E27FC236}">
                <a16:creationId xmlns:a16="http://schemas.microsoft.com/office/drawing/2014/main" id="{F1139CD3-39D7-3D0B-2F46-B2D8F4A19F75}"/>
              </a:ext>
            </a:extLst>
          </p:cNvPr>
          <p:cNvSpPr txBox="1"/>
          <p:nvPr/>
        </p:nvSpPr>
        <p:spPr>
          <a:xfrm>
            <a:off x="273336" y="3081168"/>
            <a:ext cx="110319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175" tIns="38075" rIns="76175" bIns="380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Advisor:</a:t>
            </a:r>
            <a:endParaRPr sz="1200" dirty="0"/>
          </a:p>
        </p:txBody>
      </p:sp>
      <p:pic>
        <p:nvPicPr>
          <p:cNvPr id="4" name="Picture 3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5A1C7620-F9C9-CE53-5F56-1BCAE2BE06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336" y="165226"/>
            <a:ext cx="4604877" cy="2915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595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64</Words>
  <Application>Microsoft Office PowerPoint</Application>
  <PresentationFormat>Custom</PresentationFormat>
  <Paragraphs>30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SD Fall 2024</dc:creator>
  <cp:lastModifiedBy>Fulton, Peter (ETS Helpdesk)</cp:lastModifiedBy>
  <cp:revision>9</cp:revision>
  <dcterms:created xsi:type="dcterms:W3CDTF">2022-02-23T19:51:33Z</dcterms:created>
  <dcterms:modified xsi:type="dcterms:W3CDTF">2026-05-04T14:13:22Z</dcterms:modified>
</cp:coreProperties>
</file>