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85DD8-AA29-40A5-842A-AEBEB819A7F2}" v="6" dt="2023-11-02T19:00:18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4643"/>
  </p:normalViewPr>
  <p:slideViewPr>
    <p:cSldViewPr snapToGrid="0" snapToObjects="1">
      <p:cViewPr>
        <p:scale>
          <a:sx n="29" d="100"/>
          <a:sy n="29" d="100"/>
        </p:scale>
        <p:origin x="154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1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9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7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2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2DB2-0AAF-994C-8D5C-A0B5D5F81F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8F138D-50D4-0D4F-8433-77AB10AF6113}"/>
              </a:ext>
            </a:extLst>
          </p:cNvPr>
          <p:cNvSpPr/>
          <p:nvPr/>
        </p:nvSpPr>
        <p:spPr>
          <a:xfrm>
            <a:off x="0" y="0"/>
            <a:ext cx="21945600" cy="341906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Project Title</a:t>
            </a:r>
          </a:p>
          <a:p>
            <a:pPr algn="ctr">
              <a:spcBef>
                <a:spcPts val="1200"/>
              </a:spcBef>
            </a:pPr>
            <a:r>
              <a:rPr lang="en-US" sz="3600" dirty="0"/>
              <a:t>MDE Team 2301: Student1, Student 2, Student 3, Student 4</a:t>
            </a:r>
          </a:p>
          <a:p>
            <a:pPr algn="ctr"/>
            <a:r>
              <a:rPr lang="en-US" sz="3600" dirty="0"/>
              <a:t>Faculty Advisor: Dr. Jorge Paricio Garcia - Industry Advisor: Robert Irwin </a:t>
            </a:r>
          </a:p>
          <a:p>
            <a:pPr algn="ctr"/>
            <a:r>
              <a:rPr lang="en-US" sz="3600" dirty="0"/>
              <a:t>Sponsor: Dr. Lexi Hain, Civil Engineering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3D00C-A465-7E41-A016-302A7417CBA8}"/>
              </a:ext>
            </a:extLst>
          </p:cNvPr>
          <p:cNvSpPr/>
          <p:nvPr/>
        </p:nvSpPr>
        <p:spPr>
          <a:xfrm>
            <a:off x="0" y="30632400"/>
            <a:ext cx="21945600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4F07EF-91D8-514F-A04D-E20E38CDAB62}"/>
              </a:ext>
            </a:extLst>
          </p:cNvPr>
          <p:cNvSpPr/>
          <p:nvPr/>
        </p:nvSpPr>
        <p:spPr>
          <a:xfrm>
            <a:off x="514350" y="590550"/>
            <a:ext cx="276225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Sponsor’s logo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61177-3139-C54C-9387-94A6E75B3F2A}"/>
              </a:ext>
            </a:extLst>
          </p:cNvPr>
          <p:cNvSpPr/>
          <p:nvPr/>
        </p:nvSpPr>
        <p:spPr>
          <a:xfrm>
            <a:off x="19758991" y="30890817"/>
            <a:ext cx="1996109" cy="1797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QR code of your project website</a:t>
            </a:r>
          </a:p>
        </p:txBody>
      </p:sp>
      <p:sp>
        <p:nvSpPr>
          <p:cNvPr id="2" name="Shape 88">
            <a:extLst>
              <a:ext uri="{FF2B5EF4-FFF2-40B4-BE49-F238E27FC236}">
                <a16:creationId xmlns:a16="http://schemas.microsoft.com/office/drawing/2014/main" id="{FE142474-B9D3-923D-0344-D92684D2F828}"/>
              </a:ext>
            </a:extLst>
          </p:cNvPr>
          <p:cNvSpPr txBox="1"/>
          <p:nvPr/>
        </p:nvSpPr>
        <p:spPr>
          <a:xfrm>
            <a:off x="113480" y="5186702"/>
            <a:ext cx="5666400" cy="466776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>
              <a:buClr>
                <a:schemeClr val="dk1"/>
              </a:buClr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9" name="Shape 90">
            <a:extLst>
              <a:ext uri="{FF2B5EF4-FFF2-40B4-BE49-F238E27FC236}">
                <a16:creationId xmlns:a16="http://schemas.microsoft.com/office/drawing/2014/main" id="{F8D18C06-DF5C-A1A3-51DD-89A50DE81247}"/>
              </a:ext>
            </a:extLst>
          </p:cNvPr>
          <p:cNvSpPr txBox="1"/>
          <p:nvPr/>
        </p:nvSpPr>
        <p:spPr>
          <a:xfrm>
            <a:off x="78000" y="4461990"/>
            <a:ext cx="5667840" cy="610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0" name="Shape 91">
            <a:extLst>
              <a:ext uri="{FF2B5EF4-FFF2-40B4-BE49-F238E27FC236}">
                <a16:creationId xmlns:a16="http://schemas.microsoft.com/office/drawing/2014/main" id="{DF2A2152-B6F7-22CB-B572-80F8E7E8B9AC}"/>
              </a:ext>
            </a:extLst>
          </p:cNvPr>
          <p:cNvSpPr txBox="1"/>
          <p:nvPr/>
        </p:nvSpPr>
        <p:spPr>
          <a:xfrm>
            <a:off x="188360" y="4509007"/>
            <a:ext cx="5591280" cy="429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Abstract</a:t>
            </a:r>
          </a:p>
        </p:txBody>
      </p:sp>
      <p:sp>
        <p:nvSpPr>
          <p:cNvPr id="11" name="Shape 92">
            <a:extLst>
              <a:ext uri="{FF2B5EF4-FFF2-40B4-BE49-F238E27FC236}">
                <a16:creationId xmlns:a16="http://schemas.microsoft.com/office/drawing/2014/main" id="{FC1FC0C5-A4A9-1934-8DA9-071A11798138}"/>
              </a:ext>
            </a:extLst>
          </p:cNvPr>
          <p:cNvSpPr txBox="1"/>
          <p:nvPr/>
        </p:nvSpPr>
        <p:spPr>
          <a:xfrm>
            <a:off x="113480" y="11074230"/>
            <a:ext cx="5666160" cy="543240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>
              <a:lnSpc>
                <a:spcPct val="115000"/>
              </a:lnSpc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93">
            <a:extLst>
              <a:ext uri="{FF2B5EF4-FFF2-40B4-BE49-F238E27FC236}">
                <a16:creationId xmlns:a16="http://schemas.microsoft.com/office/drawing/2014/main" id="{125485F7-B191-5F62-2D3E-7F84AA1E11C8}"/>
              </a:ext>
            </a:extLst>
          </p:cNvPr>
          <p:cNvSpPr txBox="1"/>
          <p:nvPr/>
        </p:nvSpPr>
        <p:spPr>
          <a:xfrm>
            <a:off x="38248" y="9873403"/>
            <a:ext cx="5667840" cy="563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3" name="Shape 94">
            <a:extLst>
              <a:ext uri="{FF2B5EF4-FFF2-40B4-BE49-F238E27FC236}">
                <a16:creationId xmlns:a16="http://schemas.microsoft.com/office/drawing/2014/main" id="{6238BFD3-CADE-6055-5757-904B46B83C05}"/>
              </a:ext>
            </a:extLst>
          </p:cNvPr>
          <p:cNvSpPr txBox="1"/>
          <p:nvPr/>
        </p:nvSpPr>
        <p:spPr>
          <a:xfrm>
            <a:off x="-65053" y="9891111"/>
            <a:ext cx="5667840" cy="429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Statement of Need</a:t>
            </a:r>
          </a:p>
        </p:txBody>
      </p:sp>
      <p:sp>
        <p:nvSpPr>
          <p:cNvPr id="14" name="Shape 95">
            <a:extLst>
              <a:ext uri="{FF2B5EF4-FFF2-40B4-BE49-F238E27FC236}">
                <a16:creationId xmlns:a16="http://schemas.microsoft.com/office/drawing/2014/main" id="{9B9184E6-6224-D8E4-0EA9-410E2954914F}"/>
              </a:ext>
            </a:extLst>
          </p:cNvPr>
          <p:cNvSpPr txBox="1"/>
          <p:nvPr/>
        </p:nvSpPr>
        <p:spPr>
          <a:xfrm>
            <a:off x="6390230" y="23814401"/>
            <a:ext cx="15827280" cy="1287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en-US" sz="2000" dirty="0"/>
              <a:t>Fig. x: Figure caption with font size 20.</a:t>
            </a:r>
          </a:p>
        </p:txBody>
      </p:sp>
      <p:sp>
        <p:nvSpPr>
          <p:cNvPr id="15" name="Shape 96">
            <a:extLst>
              <a:ext uri="{FF2B5EF4-FFF2-40B4-BE49-F238E27FC236}">
                <a16:creationId xmlns:a16="http://schemas.microsoft.com/office/drawing/2014/main" id="{E124BCEB-FD0B-DDC8-2733-3A3A9DF34261}"/>
              </a:ext>
            </a:extLst>
          </p:cNvPr>
          <p:cNvSpPr txBox="1"/>
          <p:nvPr/>
        </p:nvSpPr>
        <p:spPr>
          <a:xfrm>
            <a:off x="152700" y="16670560"/>
            <a:ext cx="5664480" cy="8217840"/>
          </a:xfrm>
          <a:prstGeom prst="rect">
            <a:avLst/>
          </a:prstGeom>
          <a:solidFill>
            <a:srgbClr val="F9F9F9"/>
          </a:solidFill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219440" tIns="877820" rIns="219440" bIns="182880" anchor="t" anchorCtr="0">
            <a:noAutofit/>
          </a:bodyPr>
          <a:lstStyle/>
          <a:p>
            <a:pPr algn="just">
              <a:buClr>
                <a:schemeClr val="dk1"/>
              </a:buClr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97">
            <a:extLst>
              <a:ext uri="{FF2B5EF4-FFF2-40B4-BE49-F238E27FC236}">
                <a16:creationId xmlns:a16="http://schemas.microsoft.com/office/drawing/2014/main" id="{9356439E-46EA-C0EA-E141-43B6B499D0BA}"/>
              </a:ext>
            </a:extLst>
          </p:cNvPr>
          <p:cNvSpPr txBox="1"/>
          <p:nvPr/>
        </p:nvSpPr>
        <p:spPr>
          <a:xfrm>
            <a:off x="100080" y="15727230"/>
            <a:ext cx="5666160" cy="610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7" name="Shape 98">
            <a:extLst>
              <a:ext uri="{FF2B5EF4-FFF2-40B4-BE49-F238E27FC236}">
                <a16:creationId xmlns:a16="http://schemas.microsoft.com/office/drawing/2014/main" id="{2A68E159-B96B-C55C-390B-F91E9401E0C1}"/>
              </a:ext>
            </a:extLst>
          </p:cNvPr>
          <p:cNvSpPr txBox="1"/>
          <p:nvPr/>
        </p:nvSpPr>
        <p:spPr>
          <a:xfrm>
            <a:off x="181495" y="15780758"/>
            <a:ext cx="5666160" cy="42984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Limitations &amp; Requirements</a:t>
            </a:r>
          </a:p>
        </p:txBody>
      </p:sp>
      <p:sp>
        <p:nvSpPr>
          <p:cNvPr id="18" name="Shape 111">
            <a:extLst>
              <a:ext uri="{FF2B5EF4-FFF2-40B4-BE49-F238E27FC236}">
                <a16:creationId xmlns:a16="http://schemas.microsoft.com/office/drawing/2014/main" id="{E5D09E6F-A11E-413B-27BC-DD7C63E9BA14}"/>
              </a:ext>
            </a:extLst>
          </p:cNvPr>
          <p:cNvSpPr txBox="1"/>
          <p:nvPr/>
        </p:nvSpPr>
        <p:spPr>
          <a:xfrm>
            <a:off x="5925400" y="4463602"/>
            <a:ext cx="15831840" cy="610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19" name="Shape 112">
            <a:extLst>
              <a:ext uri="{FF2B5EF4-FFF2-40B4-BE49-F238E27FC236}">
                <a16:creationId xmlns:a16="http://schemas.microsoft.com/office/drawing/2014/main" id="{833F7FA2-0AB8-A72D-6DFE-F4D6F3219FAB}"/>
              </a:ext>
            </a:extLst>
          </p:cNvPr>
          <p:cNvSpPr txBox="1"/>
          <p:nvPr/>
        </p:nvSpPr>
        <p:spPr>
          <a:xfrm>
            <a:off x="5789360" y="4432292"/>
            <a:ext cx="1583184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Design Process</a:t>
            </a:r>
          </a:p>
        </p:txBody>
      </p:sp>
      <p:sp>
        <p:nvSpPr>
          <p:cNvPr id="20" name="Shape 114">
            <a:extLst>
              <a:ext uri="{FF2B5EF4-FFF2-40B4-BE49-F238E27FC236}">
                <a16:creationId xmlns:a16="http://schemas.microsoft.com/office/drawing/2014/main" id="{58CDB2B9-A275-3897-BFC5-6721AF96DF4F}"/>
              </a:ext>
            </a:extLst>
          </p:cNvPr>
          <p:cNvSpPr txBox="1"/>
          <p:nvPr/>
        </p:nvSpPr>
        <p:spPr>
          <a:xfrm>
            <a:off x="11734480" y="25509723"/>
            <a:ext cx="10078560" cy="610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21" name="Shape 115">
            <a:extLst>
              <a:ext uri="{FF2B5EF4-FFF2-40B4-BE49-F238E27FC236}">
                <a16:creationId xmlns:a16="http://schemas.microsoft.com/office/drawing/2014/main" id="{5F197864-933B-C670-7B7A-5AE8CEBC3044}"/>
              </a:ext>
            </a:extLst>
          </p:cNvPr>
          <p:cNvSpPr txBox="1"/>
          <p:nvPr/>
        </p:nvSpPr>
        <p:spPr>
          <a:xfrm>
            <a:off x="11676540" y="25499379"/>
            <a:ext cx="1007856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Next Steps</a:t>
            </a:r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2D6C5762-0B10-73AB-3486-9C42BF8AF017}"/>
              </a:ext>
            </a:extLst>
          </p:cNvPr>
          <p:cNvSpPr txBox="1"/>
          <p:nvPr/>
        </p:nvSpPr>
        <p:spPr>
          <a:xfrm>
            <a:off x="181495" y="5105047"/>
            <a:ext cx="5360640" cy="2341920"/>
          </a:xfrm>
          <a:prstGeom prst="rect">
            <a:avLst/>
          </a:prstGeom>
          <a:noFill/>
          <a:ln>
            <a:noFill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pPr algn="just">
              <a:buClr>
                <a:schemeClr val="dk1"/>
              </a:buClr>
            </a:pPr>
            <a:endParaRPr sz="2240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</a:pPr>
            <a:endParaRPr sz="2240" dirty="0">
              <a:solidFill>
                <a:schemeClr val="dk1"/>
              </a:solidFill>
            </a:endParaRPr>
          </a:p>
          <a:p>
            <a:endParaRPr sz="2240" dirty="0"/>
          </a:p>
        </p:txBody>
      </p:sp>
      <p:sp>
        <p:nvSpPr>
          <p:cNvPr id="23" name="Shape 123">
            <a:extLst>
              <a:ext uri="{FF2B5EF4-FFF2-40B4-BE49-F238E27FC236}">
                <a16:creationId xmlns:a16="http://schemas.microsoft.com/office/drawing/2014/main" id="{FD832AF1-F7A7-0622-9AE9-94B963F78263}"/>
              </a:ext>
            </a:extLst>
          </p:cNvPr>
          <p:cNvSpPr txBox="1"/>
          <p:nvPr/>
        </p:nvSpPr>
        <p:spPr>
          <a:xfrm>
            <a:off x="100080" y="10530934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24" name="Shape 124">
            <a:extLst>
              <a:ext uri="{FF2B5EF4-FFF2-40B4-BE49-F238E27FC236}">
                <a16:creationId xmlns:a16="http://schemas.microsoft.com/office/drawing/2014/main" id="{E4CF586A-DBD1-08B2-4CE3-88416808B214}"/>
              </a:ext>
            </a:extLst>
          </p:cNvPr>
          <p:cNvSpPr txBox="1"/>
          <p:nvPr/>
        </p:nvSpPr>
        <p:spPr>
          <a:xfrm>
            <a:off x="181495" y="16362739"/>
            <a:ext cx="5360640" cy="2341920"/>
          </a:xfrm>
          <a:prstGeom prst="rect">
            <a:avLst/>
          </a:prstGeom>
          <a:noFill/>
          <a:ln>
            <a:noFill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</p:txBody>
      </p:sp>
      <p:sp>
        <p:nvSpPr>
          <p:cNvPr id="25" name="Shape 127">
            <a:extLst>
              <a:ext uri="{FF2B5EF4-FFF2-40B4-BE49-F238E27FC236}">
                <a16:creationId xmlns:a16="http://schemas.microsoft.com/office/drawing/2014/main" id="{7865E956-B904-F5F5-2314-CE0160B0127F}"/>
              </a:ext>
            </a:extLst>
          </p:cNvPr>
          <p:cNvSpPr txBox="1"/>
          <p:nvPr/>
        </p:nvSpPr>
        <p:spPr>
          <a:xfrm>
            <a:off x="69420" y="25501028"/>
            <a:ext cx="11495520" cy="610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26" name="Shape 128">
            <a:extLst>
              <a:ext uri="{FF2B5EF4-FFF2-40B4-BE49-F238E27FC236}">
                <a16:creationId xmlns:a16="http://schemas.microsoft.com/office/drawing/2014/main" id="{CF7D3974-5BEE-58DD-6437-0AA043AFE452}"/>
              </a:ext>
            </a:extLst>
          </p:cNvPr>
          <p:cNvSpPr txBox="1"/>
          <p:nvPr/>
        </p:nvSpPr>
        <p:spPr>
          <a:xfrm>
            <a:off x="96325" y="25518971"/>
            <a:ext cx="11495520" cy="3376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References</a:t>
            </a:r>
          </a:p>
        </p:txBody>
      </p:sp>
      <p:sp>
        <p:nvSpPr>
          <p:cNvPr id="27" name="Shape 129">
            <a:extLst>
              <a:ext uri="{FF2B5EF4-FFF2-40B4-BE49-F238E27FC236}">
                <a16:creationId xmlns:a16="http://schemas.microsoft.com/office/drawing/2014/main" id="{B759C513-5636-6F61-18F9-1313922E8936}"/>
              </a:ext>
            </a:extLst>
          </p:cNvPr>
          <p:cNvSpPr txBox="1"/>
          <p:nvPr/>
        </p:nvSpPr>
        <p:spPr>
          <a:xfrm>
            <a:off x="38248" y="25917758"/>
            <a:ext cx="11230320" cy="2341920"/>
          </a:xfrm>
          <a:prstGeom prst="rect">
            <a:avLst/>
          </a:prstGeom>
          <a:noFill/>
          <a:ln>
            <a:noFill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</a:pPr>
            <a:endParaRPr sz="2240">
              <a:solidFill>
                <a:schemeClr val="dk1"/>
              </a:solidFill>
            </a:endParaRPr>
          </a:p>
          <a:p>
            <a:pPr algn="just">
              <a:lnSpc>
                <a:spcPct val="115000"/>
              </a:lnSpc>
            </a:pPr>
            <a:endParaRPr sz="2240" b="1">
              <a:solidFill>
                <a:schemeClr val="dk1"/>
              </a:solidFill>
            </a:endParaRPr>
          </a:p>
        </p:txBody>
      </p:sp>
      <p:sp>
        <p:nvSpPr>
          <p:cNvPr id="28" name="Shape 111">
            <a:extLst>
              <a:ext uri="{FF2B5EF4-FFF2-40B4-BE49-F238E27FC236}">
                <a16:creationId xmlns:a16="http://schemas.microsoft.com/office/drawing/2014/main" id="{E3770BA2-A965-F233-B88E-9019D43FFADE}"/>
              </a:ext>
            </a:extLst>
          </p:cNvPr>
          <p:cNvSpPr txBox="1"/>
          <p:nvPr/>
        </p:nvSpPr>
        <p:spPr>
          <a:xfrm>
            <a:off x="5817180" y="8660866"/>
            <a:ext cx="15831840" cy="610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73140" tIns="36560" rIns="73140" bIns="36560" anchor="ctr" anchorCtr="0">
            <a:noAutofit/>
          </a:bodyPr>
          <a:lstStyle/>
          <a:p>
            <a:endParaRPr sz="1920">
              <a:solidFill>
                <a:schemeClr val="dk1"/>
              </a:solidFill>
            </a:endParaRPr>
          </a:p>
        </p:txBody>
      </p:sp>
      <p:sp>
        <p:nvSpPr>
          <p:cNvPr id="29" name="Shape 112">
            <a:extLst>
              <a:ext uri="{FF2B5EF4-FFF2-40B4-BE49-F238E27FC236}">
                <a16:creationId xmlns:a16="http://schemas.microsoft.com/office/drawing/2014/main" id="{59AB6086-6B42-E302-4DDE-66AAF321939E}"/>
              </a:ext>
            </a:extLst>
          </p:cNvPr>
          <p:cNvSpPr txBox="1"/>
          <p:nvPr/>
        </p:nvSpPr>
        <p:spPr>
          <a:xfrm>
            <a:off x="5681140" y="8629556"/>
            <a:ext cx="15831840" cy="337680"/>
          </a:xfrm>
          <a:prstGeom prst="rect">
            <a:avLst/>
          </a:prstGeom>
          <a:noFill/>
          <a:ln>
            <a:noFill/>
          </a:ln>
        </p:spPr>
        <p:txBody>
          <a:bodyPr lIns="73140" tIns="36560" rIns="73140" bIns="36560" anchor="t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chemeClr val="lt1"/>
                </a:solidFill>
              </a:rPr>
              <a:t>Iterations and Final Prototype</a:t>
            </a:r>
          </a:p>
        </p:txBody>
      </p:sp>
      <p:sp>
        <p:nvSpPr>
          <p:cNvPr id="30" name="Shape 123">
            <a:extLst>
              <a:ext uri="{FF2B5EF4-FFF2-40B4-BE49-F238E27FC236}">
                <a16:creationId xmlns:a16="http://schemas.microsoft.com/office/drawing/2014/main" id="{04AEBBC9-8886-EB7E-74D7-F8BCA2BAB8C5}"/>
              </a:ext>
            </a:extLst>
          </p:cNvPr>
          <p:cNvSpPr txBox="1"/>
          <p:nvPr/>
        </p:nvSpPr>
        <p:spPr>
          <a:xfrm>
            <a:off x="6122916" y="9937584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31" name="Shape 123">
            <a:extLst>
              <a:ext uri="{FF2B5EF4-FFF2-40B4-BE49-F238E27FC236}">
                <a16:creationId xmlns:a16="http://schemas.microsoft.com/office/drawing/2014/main" id="{1E4B827F-8B00-BF78-0F81-1ED267C93A99}"/>
              </a:ext>
            </a:extLst>
          </p:cNvPr>
          <p:cNvSpPr txBox="1"/>
          <p:nvPr/>
        </p:nvSpPr>
        <p:spPr>
          <a:xfrm>
            <a:off x="6157230" y="5435098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32" name="Shape 123">
            <a:extLst>
              <a:ext uri="{FF2B5EF4-FFF2-40B4-BE49-F238E27FC236}">
                <a16:creationId xmlns:a16="http://schemas.microsoft.com/office/drawing/2014/main" id="{E18E40B1-847E-4FC0-F5D0-740BC57C10D1}"/>
              </a:ext>
            </a:extLst>
          </p:cNvPr>
          <p:cNvSpPr txBox="1"/>
          <p:nvPr/>
        </p:nvSpPr>
        <p:spPr>
          <a:xfrm>
            <a:off x="922755" y="27183209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sp>
        <p:nvSpPr>
          <p:cNvPr id="33" name="Shape 123">
            <a:extLst>
              <a:ext uri="{FF2B5EF4-FFF2-40B4-BE49-F238E27FC236}">
                <a16:creationId xmlns:a16="http://schemas.microsoft.com/office/drawing/2014/main" id="{A23FB99B-569A-1270-0EB0-BBB8C65E62E6}"/>
              </a:ext>
            </a:extLst>
          </p:cNvPr>
          <p:cNvSpPr txBox="1"/>
          <p:nvPr/>
        </p:nvSpPr>
        <p:spPr>
          <a:xfrm>
            <a:off x="12414915" y="27183209"/>
            <a:ext cx="5426400" cy="2341920"/>
          </a:xfrm>
          <a:prstGeom prst="rect">
            <a:avLst/>
          </a:prstGeom>
          <a:noFill/>
          <a:ln w="25400" cap="flat" cmpd="sng">
            <a:solidFill>
              <a:srgbClr val="EEEEE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3140" tIns="73140" rIns="73140" bIns="73140" anchor="t" anchorCtr="0">
            <a:no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ct val="39285"/>
            </a:pPr>
            <a:r>
              <a:rPr lang="en-US" sz="2400" dirty="0">
                <a:solidFill>
                  <a:schemeClr val="dk1"/>
                </a:solidFill>
              </a:rPr>
              <a:t>Text in this box with font size 24, line spacing 1.15</a:t>
            </a:r>
          </a:p>
          <a:p>
            <a:endParaRPr sz="2240" dirty="0">
              <a:solidFill>
                <a:schemeClr val="dk1"/>
              </a:solidFill>
            </a:endParaRPr>
          </a:p>
        </p:txBody>
      </p:sp>
      <p:pic>
        <p:nvPicPr>
          <p:cNvPr id="3" name="Picture 2" descr="uconn college of engineerign logo/wordmark">
            <a:extLst>
              <a:ext uri="{FF2B5EF4-FFF2-40B4-BE49-F238E27FC236}">
                <a16:creationId xmlns:a16="http://schemas.microsoft.com/office/drawing/2014/main" id="{A5453E31-50A5-D184-9947-2AB80940E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17" y="31041482"/>
            <a:ext cx="4337013" cy="150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2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158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Liang</dc:creator>
  <cp:lastModifiedBy>Paricio Garcia, Jorge</cp:lastModifiedBy>
  <cp:revision>10</cp:revision>
  <dcterms:created xsi:type="dcterms:W3CDTF">2022-03-29T02:24:48Z</dcterms:created>
  <dcterms:modified xsi:type="dcterms:W3CDTF">2023-11-06T16:11:04Z</dcterms:modified>
</cp:coreProperties>
</file>