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8" userDrawn="1">
          <p15:clr>
            <a:srgbClr val="A4A3A4"/>
          </p15:clr>
        </p15:guide>
        <p15:guide id="2" pos="13776" userDrawn="1">
          <p15:clr>
            <a:srgbClr val="A4A3A4"/>
          </p15:clr>
        </p15:guide>
        <p15:guide id="3" orient="horz" pos="48" userDrawn="1">
          <p15:clr>
            <a:srgbClr val="A4A3A4"/>
          </p15:clr>
        </p15:guide>
        <p15:guide id="4" orient="horz" pos="206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54"/>
    <p:restoredTop sz="94626"/>
  </p:normalViewPr>
  <p:slideViewPr>
    <p:cSldViewPr snapToGrid="0" snapToObjects="1">
      <p:cViewPr varScale="1">
        <p:scale>
          <a:sx n="35" d="100"/>
          <a:sy n="35" d="100"/>
        </p:scale>
        <p:origin x="8736" y="180"/>
      </p:cViewPr>
      <p:guideLst>
        <p:guide pos="48"/>
        <p:guide pos="13776"/>
        <p:guide orient="horz" pos="48"/>
        <p:guide orient="horz" pos="206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1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0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8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9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5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7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2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6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7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7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32DB2-0AAF-994C-8D5C-A0B5D5F81F48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AF438-834A-B949-8732-67CF020C2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8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8F138D-50D4-0D4F-8433-77AB10AF6113}"/>
              </a:ext>
            </a:extLst>
          </p:cNvPr>
          <p:cNvSpPr/>
          <p:nvPr/>
        </p:nvSpPr>
        <p:spPr>
          <a:xfrm>
            <a:off x="76200" y="76200"/>
            <a:ext cx="21793200" cy="3342861"/>
          </a:xfrm>
          <a:prstGeom prst="rect">
            <a:avLst/>
          </a:prstGeom>
          <a:solidFill>
            <a:srgbClr val="00133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/>
              <a:t>Project Title</a:t>
            </a:r>
          </a:p>
          <a:p>
            <a:pPr algn="ctr">
              <a:spcBef>
                <a:spcPts val="1200"/>
              </a:spcBef>
            </a:pPr>
            <a:r>
              <a:rPr lang="en-US" sz="3600" dirty="0"/>
              <a:t>ECE Team 2299: Student1, Student 2, Student 3</a:t>
            </a:r>
          </a:p>
          <a:p>
            <a:pPr algn="ctr"/>
            <a:r>
              <a:rPr lang="en-US" sz="3600" dirty="0"/>
              <a:t>Faculty Advisor: Dr……. Industry Advisor: …… </a:t>
            </a:r>
          </a:p>
          <a:p>
            <a:pPr algn="ctr"/>
            <a:r>
              <a:rPr lang="en-US" sz="3600" dirty="0"/>
              <a:t>Sponsor: Name of the sponsor entity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23D00C-A465-7E41-A016-302A7417CBA8}"/>
              </a:ext>
            </a:extLst>
          </p:cNvPr>
          <p:cNvSpPr/>
          <p:nvPr/>
        </p:nvSpPr>
        <p:spPr>
          <a:xfrm>
            <a:off x="76200" y="30632400"/>
            <a:ext cx="21793200" cy="2209800"/>
          </a:xfrm>
          <a:prstGeom prst="rect">
            <a:avLst/>
          </a:prstGeom>
          <a:solidFill>
            <a:srgbClr val="00133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4F07EF-91D8-514F-A04D-E20E38CDAB62}"/>
              </a:ext>
            </a:extLst>
          </p:cNvPr>
          <p:cNvSpPr/>
          <p:nvPr/>
        </p:nvSpPr>
        <p:spPr>
          <a:xfrm>
            <a:off x="514350" y="590550"/>
            <a:ext cx="2762250" cy="2209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Sponsor’s logo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61177-3139-C54C-9387-94A6E75B3F2A}"/>
              </a:ext>
            </a:extLst>
          </p:cNvPr>
          <p:cNvSpPr/>
          <p:nvPr/>
        </p:nvSpPr>
        <p:spPr>
          <a:xfrm>
            <a:off x="19591259" y="30890817"/>
            <a:ext cx="1996109" cy="1797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QR code of your project website</a:t>
            </a:r>
          </a:p>
        </p:txBody>
      </p:sp>
      <p:pic>
        <p:nvPicPr>
          <p:cNvPr id="3" name="Picture 2" descr="A black and white logo&#10;&#10;Description automatically generated">
            <a:extLst>
              <a:ext uri="{FF2B5EF4-FFF2-40B4-BE49-F238E27FC236}">
                <a16:creationId xmlns:a16="http://schemas.microsoft.com/office/drawing/2014/main" id="{AB2E95EA-2D75-208F-D904-FFD5ED8AC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32" y="31064354"/>
            <a:ext cx="4369885" cy="152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24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Zhang, Liang</dc:creator>
  <cp:lastModifiedBy>Fulton, Peter (ETS Helpdesk)</cp:lastModifiedBy>
  <cp:revision>3</cp:revision>
  <dcterms:created xsi:type="dcterms:W3CDTF">2022-03-29T02:24:48Z</dcterms:created>
  <dcterms:modified xsi:type="dcterms:W3CDTF">2026-05-04T14:54:36Z</dcterms:modified>
</cp:coreProperties>
</file>