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945600" cy="32918400"/>
  <p:notesSz cx="6858000" cy="9296400"/>
  <p:defaultTextStyle>
    <a:defPPr>
      <a:defRPr lang="en-US"/>
    </a:defPPr>
    <a:lvl1pPr marL="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1pPr>
    <a:lvl2pPr marL="1798341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2pPr>
    <a:lvl3pPr marL="359668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3pPr>
    <a:lvl4pPr marL="539502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4pPr>
    <a:lvl5pPr marL="719336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5pPr>
    <a:lvl6pPr marL="8991701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6pPr>
    <a:lvl7pPr marL="10790040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7pPr>
    <a:lvl8pPr marL="12588382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8pPr>
    <a:lvl9pPr marL="14386722" algn="l" defTabSz="3596680" rtl="0" eaLnBrk="1" latinLnBrk="0" hangingPunct="1">
      <a:defRPr sz="71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y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29380-2E24-40F7-B224-4A2E10C96212}" v="4" dt="2024-04-02T20:17:39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1" autoAdjust="0"/>
  </p:normalViewPr>
  <p:slideViewPr>
    <p:cSldViewPr snapToGrid="0">
      <p:cViewPr>
        <p:scale>
          <a:sx n="60" d="100"/>
          <a:sy n="60" d="100"/>
        </p:scale>
        <p:origin x="648" y="4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rios, Alexander" userId="6fc44120-e10f-4e1e-bd52-dc3d541d1f80" providerId="ADAL" clId="{B2129380-2E24-40F7-B224-4A2E10C96212}"/>
    <pc:docChg chg="undo custSel modSld">
      <pc:chgData name="Agrios, Alexander" userId="6fc44120-e10f-4e1e-bd52-dc3d541d1f80" providerId="ADAL" clId="{B2129380-2E24-40F7-B224-4A2E10C96212}" dt="2024-04-02T20:20:27.724" v="57" actId="1036"/>
      <pc:docMkLst>
        <pc:docMk/>
      </pc:docMkLst>
      <pc:sldChg chg="addSp delSp modSp mod">
        <pc:chgData name="Agrios, Alexander" userId="6fc44120-e10f-4e1e-bd52-dc3d541d1f80" providerId="ADAL" clId="{B2129380-2E24-40F7-B224-4A2E10C96212}" dt="2024-04-02T20:20:27.724" v="57" actId="1036"/>
        <pc:sldMkLst>
          <pc:docMk/>
          <pc:sldMk cId="1910458370" sldId="256"/>
        </pc:sldMkLst>
        <pc:grpChg chg="mod">
          <ac:chgData name="Agrios, Alexander" userId="6fc44120-e10f-4e1e-bd52-dc3d541d1f80" providerId="ADAL" clId="{B2129380-2E24-40F7-B224-4A2E10C96212}" dt="2024-04-02T20:16:29.730" v="5" actId="1076"/>
          <ac:grpSpMkLst>
            <pc:docMk/>
            <pc:sldMk cId="1910458370" sldId="256"/>
            <ac:grpSpMk id="10" creationId="{00000000-0000-0000-0000-000000000000}"/>
          </ac:grpSpMkLst>
        </pc:grpChg>
        <pc:graphicFrameChg chg="add del mod">
          <ac:chgData name="Agrios, Alexander" userId="6fc44120-e10f-4e1e-bd52-dc3d541d1f80" providerId="ADAL" clId="{B2129380-2E24-40F7-B224-4A2E10C96212}" dt="2024-04-02T20:17:05.380" v="8" actId="478"/>
          <ac:graphicFrameMkLst>
            <pc:docMk/>
            <pc:sldMk cId="1910458370" sldId="256"/>
            <ac:graphicFrameMk id="14" creationId="{E3BE0B8E-5146-4729-F012-52D9E8A0B9C2}"/>
          </ac:graphicFrameMkLst>
        </pc:graphicFrameChg>
        <pc:picChg chg="del">
          <ac:chgData name="Agrios, Alexander" userId="6fc44120-e10f-4e1e-bd52-dc3d541d1f80" providerId="ADAL" clId="{B2129380-2E24-40F7-B224-4A2E10C96212}" dt="2024-04-02T20:20:21.606" v="37" actId="478"/>
          <ac:picMkLst>
            <pc:docMk/>
            <pc:sldMk cId="1910458370" sldId="256"/>
            <ac:picMk id="6" creationId="{00000000-0000-0000-0000-000000000000}"/>
          </ac:picMkLst>
        </pc:picChg>
        <pc:picChg chg="add mod">
          <ac:chgData name="Agrios, Alexander" userId="6fc44120-e10f-4e1e-bd52-dc3d541d1f80" providerId="ADAL" clId="{B2129380-2E24-40F7-B224-4A2E10C96212}" dt="2024-04-02T20:20:27.724" v="57" actId="1036"/>
          <ac:picMkLst>
            <pc:docMk/>
            <pc:sldMk cId="1910458370" sldId="256"/>
            <ac:picMk id="11" creationId="{082517AF-4200-0E58-8D0E-5DA2A17D6FF5}"/>
          </ac:picMkLst>
        </pc:picChg>
        <pc:picChg chg="add mod">
          <ac:chgData name="Agrios, Alexander" userId="6fc44120-e10f-4e1e-bd52-dc3d541d1f80" providerId="ADAL" clId="{B2129380-2E24-40F7-B224-4A2E10C96212}" dt="2024-04-02T20:17:39.246" v="13"/>
          <ac:picMkLst>
            <pc:docMk/>
            <pc:sldMk cId="1910458370" sldId="256"/>
            <ac:picMk id="17" creationId="{68B3294A-837A-8F98-84DE-9562FB5B28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5211CF-232D-4DDC-90F6-4B7FCF94CC84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696913"/>
            <a:ext cx="23241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8DBB69-1840-4927-AF3D-ED23111D5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0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1pPr>
    <a:lvl2pPr marL="1798341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2pPr>
    <a:lvl3pPr marL="359668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3pPr>
    <a:lvl4pPr marL="539502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4pPr>
    <a:lvl5pPr marL="719336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5pPr>
    <a:lvl6pPr marL="8991701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6pPr>
    <a:lvl7pPr marL="10790040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7pPr>
    <a:lvl8pPr marL="12588382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8pPr>
    <a:lvl9pPr marL="14386722" algn="l" defTabSz="3596680" rtl="0" eaLnBrk="1" latinLnBrk="0" hangingPunct="1">
      <a:defRPr sz="4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6950" y="696913"/>
            <a:ext cx="23241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DBB69-1840-4927-AF3D-ED23111D5C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9"/>
            <a:ext cx="18653760" cy="7056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6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30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95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6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2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9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055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2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5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6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4" y="3863354"/>
            <a:ext cx="21724621" cy="82395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7272" y="3863354"/>
            <a:ext cx="64815720" cy="823950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3"/>
            <a:ext cx="18653760" cy="6537960"/>
          </a:xfrm>
        </p:spPr>
        <p:txBody>
          <a:bodyPr anchor="t"/>
          <a:lstStyle>
            <a:lvl1pPr algn="l">
              <a:defRPr sz="1635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8"/>
            <a:ext cx="18653760" cy="7200898"/>
          </a:xfrm>
        </p:spPr>
        <p:txBody>
          <a:bodyPr anchor="b"/>
          <a:lstStyle>
            <a:lvl1pPr marL="0" indent="0">
              <a:buNone/>
              <a:defRPr sz="8089">
                <a:solidFill>
                  <a:schemeClr val="tx1">
                    <a:tint val="75000"/>
                  </a:schemeClr>
                </a:solidFill>
              </a:defRPr>
            </a:lvl1pPr>
            <a:lvl2pPr marL="1865021" indent="0">
              <a:buNone/>
              <a:defRPr sz="7378">
                <a:solidFill>
                  <a:schemeClr val="tx1">
                    <a:tint val="75000"/>
                  </a:schemeClr>
                </a:solidFill>
              </a:defRPr>
            </a:lvl2pPr>
            <a:lvl3pPr marL="3730039" indent="0">
              <a:buNone/>
              <a:defRPr sz="6489">
                <a:solidFill>
                  <a:schemeClr val="tx1">
                    <a:tint val="75000"/>
                  </a:schemeClr>
                </a:solidFill>
              </a:defRPr>
            </a:lvl3pPr>
            <a:lvl4pPr marL="5595060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4pPr>
            <a:lvl5pPr marL="7460079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5pPr>
            <a:lvl6pPr marL="9325100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6pPr>
            <a:lvl7pPr marL="11190118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7pPr>
            <a:lvl8pPr marL="13055141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8pPr>
            <a:lvl9pPr marL="14920160" indent="0">
              <a:buNone/>
              <a:defRPr sz="5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7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7273" y="22532345"/>
            <a:ext cx="43270170" cy="63726057"/>
          </a:xfrm>
        </p:spPr>
        <p:txBody>
          <a:bodyPr/>
          <a:lstStyle>
            <a:lvl1pPr>
              <a:defRPr sz="11466"/>
            </a:lvl1pPr>
            <a:lvl2pPr>
              <a:defRPr sz="9866"/>
            </a:lvl2pPr>
            <a:lvl3pPr>
              <a:defRPr sz="8089"/>
            </a:lvl3pPr>
            <a:lvl4pPr>
              <a:defRPr sz="7378"/>
            </a:lvl4pPr>
            <a:lvl5pPr>
              <a:defRPr sz="7378"/>
            </a:lvl5pPr>
            <a:lvl6pPr>
              <a:defRPr sz="7378"/>
            </a:lvl6pPr>
            <a:lvl7pPr>
              <a:defRPr sz="7378"/>
            </a:lvl7pPr>
            <a:lvl8pPr>
              <a:defRPr sz="7378"/>
            </a:lvl8pPr>
            <a:lvl9pPr>
              <a:defRPr sz="73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1" y="22532345"/>
            <a:ext cx="43270172" cy="63726057"/>
          </a:xfrm>
        </p:spPr>
        <p:txBody>
          <a:bodyPr/>
          <a:lstStyle>
            <a:lvl1pPr>
              <a:defRPr sz="11466"/>
            </a:lvl1pPr>
            <a:lvl2pPr>
              <a:defRPr sz="9866"/>
            </a:lvl2pPr>
            <a:lvl3pPr>
              <a:defRPr sz="8089"/>
            </a:lvl3pPr>
            <a:lvl4pPr>
              <a:defRPr sz="7378"/>
            </a:lvl4pPr>
            <a:lvl5pPr>
              <a:defRPr sz="7378"/>
            </a:lvl5pPr>
            <a:lvl6pPr>
              <a:defRPr sz="7378"/>
            </a:lvl6pPr>
            <a:lvl7pPr>
              <a:defRPr sz="7378"/>
            </a:lvl7pPr>
            <a:lvl8pPr>
              <a:defRPr sz="7378"/>
            </a:lvl8pPr>
            <a:lvl9pPr>
              <a:defRPr sz="73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5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7368548"/>
            <a:ext cx="9696452" cy="3070858"/>
          </a:xfrm>
        </p:spPr>
        <p:txBody>
          <a:bodyPr anchor="b"/>
          <a:lstStyle>
            <a:lvl1pPr marL="0" indent="0">
              <a:buNone/>
              <a:defRPr sz="9866" b="1"/>
            </a:lvl1pPr>
            <a:lvl2pPr marL="1865021" indent="0">
              <a:buNone/>
              <a:defRPr sz="8089" b="1"/>
            </a:lvl2pPr>
            <a:lvl3pPr marL="3730039" indent="0">
              <a:buNone/>
              <a:defRPr sz="7378" b="1"/>
            </a:lvl3pPr>
            <a:lvl4pPr marL="5595060" indent="0">
              <a:buNone/>
              <a:defRPr sz="6489" b="1"/>
            </a:lvl4pPr>
            <a:lvl5pPr marL="7460079" indent="0">
              <a:buNone/>
              <a:defRPr sz="6489" b="1"/>
            </a:lvl5pPr>
            <a:lvl6pPr marL="9325100" indent="0">
              <a:buNone/>
              <a:defRPr sz="6489" b="1"/>
            </a:lvl6pPr>
            <a:lvl7pPr marL="11190118" indent="0">
              <a:buNone/>
              <a:defRPr sz="6489" b="1"/>
            </a:lvl7pPr>
            <a:lvl8pPr marL="13055141" indent="0">
              <a:buNone/>
              <a:defRPr sz="6489" b="1"/>
            </a:lvl8pPr>
            <a:lvl9pPr marL="14920160" indent="0">
              <a:buNone/>
              <a:defRPr sz="6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10439406"/>
            <a:ext cx="9696452" cy="18966182"/>
          </a:xfrm>
        </p:spPr>
        <p:txBody>
          <a:bodyPr/>
          <a:lstStyle>
            <a:lvl1pPr>
              <a:defRPr sz="9866"/>
            </a:lvl1pPr>
            <a:lvl2pPr>
              <a:defRPr sz="8089"/>
            </a:lvl2pPr>
            <a:lvl3pPr>
              <a:defRPr sz="7378"/>
            </a:lvl3pPr>
            <a:lvl4pPr>
              <a:defRPr sz="6489"/>
            </a:lvl4pPr>
            <a:lvl5pPr>
              <a:defRPr sz="6489"/>
            </a:lvl5pPr>
            <a:lvl6pPr>
              <a:defRPr sz="6489"/>
            </a:lvl6pPr>
            <a:lvl7pPr>
              <a:defRPr sz="6489"/>
            </a:lvl7pPr>
            <a:lvl8pPr>
              <a:defRPr sz="6489"/>
            </a:lvl8pPr>
            <a:lvl9pPr>
              <a:defRPr sz="6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2" y="7368548"/>
            <a:ext cx="9700261" cy="3070858"/>
          </a:xfrm>
        </p:spPr>
        <p:txBody>
          <a:bodyPr anchor="b"/>
          <a:lstStyle>
            <a:lvl1pPr marL="0" indent="0">
              <a:buNone/>
              <a:defRPr sz="9866" b="1"/>
            </a:lvl1pPr>
            <a:lvl2pPr marL="1865021" indent="0">
              <a:buNone/>
              <a:defRPr sz="8089" b="1"/>
            </a:lvl2pPr>
            <a:lvl3pPr marL="3730039" indent="0">
              <a:buNone/>
              <a:defRPr sz="7378" b="1"/>
            </a:lvl3pPr>
            <a:lvl4pPr marL="5595060" indent="0">
              <a:buNone/>
              <a:defRPr sz="6489" b="1"/>
            </a:lvl4pPr>
            <a:lvl5pPr marL="7460079" indent="0">
              <a:buNone/>
              <a:defRPr sz="6489" b="1"/>
            </a:lvl5pPr>
            <a:lvl6pPr marL="9325100" indent="0">
              <a:buNone/>
              <a:defRPr sz="6489" b="1"/>
            </a:lvl6pPr>
            <a:lvl7pPr marL="11190118" indent="0">
              <a:buNone/>
              <a:defRPr sz="6489" b="1"/>
            </a:lvl7pPr>
            <a:lvl8pPr marL="13055141" indent="0">
              <a:buNone/>
              <a:defRPr sz="6489" b="1"/>
            </a:lvl8pPr>
            <a:lvl9pPr marL="14920160" indent="0">
              <a:buNone/>
              <a:defRPr sz="6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2" y="10439406"/>
            <a:ext cx="9700261" cy="18966182"/>
          </a:xfrm>
        </p:spPr>
        <p:txBody>
          <a:bodyPr/>
          <a:lstStyle>
            <a:lvl1pPr>
              <a:defRPr sz="9866"/>
            </a:lvl1pPr>
            <a:lvl2pPr>
              <a:defRPr sz="8089"/>
            </a:lvl2pPr>
            <a:lvl3pPr>
              <a:defRPr sz="7378"/>
            </a:lvl3pPr>
            <a:lvl4pPr>
              <a:defRPr sz="6489"/>
            </a:lvl4pPr>
            <a:lvl5pPr>
              <a:defRPr sz="6489"/>
            </a:lvl5pPr>
            <a:lvl6pPr>
              <a:defRPr sz="6489"/>
            </a:lvl6pPr>
            <a:lvl7pPr>
              <a:defRPr sz="6489"/>
            </a:lvl7pPr>
            <a:lvl8pPr>
              <a:defRPr sz="6489"/>
            </a:lvl8pPr>
            <a:lvl9pPr>
              <a:defRPr sz="6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4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4" y="1310641"/>
            <a:ext cx="7219951" cy="5577840"/>
          </a:xfrm>
        </p:spPr>
        <p:txBody>
          <a:bodyPr anchor="b"/>
          <a:lstStyle>
            <a:lvl1pPr algn="l">
              <a:defRPr sz="80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1" y="1310647"/>
            <a:ext cx="12268200" cy="28094942"/>
          </a:xfrm>
        </p:spPr>
        <p:txBody>
          <a:bodyPr/>
          <a:lstStyle>
            <a:lvl1pPr>
              <a:defRPr sz="13066"/>
            </a:lvl1pPr>
            <a:lvl2pPr>
              <a:defRPr sz="11466"/>
            </a:lvl2pPr>
            <a:lvl3pPr>
              <a:defRPr sz="9866"/>
            </a:lvl3pPr>
            <a:lvl4pPr>
              <a:defRPr sz="8089"/>
            </a:lvl4pPr>
            <a:lvl5pPr>
              <a:defRPr sz="8089"/>
            </a:lvl5pPr>
            <a:lvl6pPr>
              <a:defRPr sz="8089"/>
            </a:lvl6pPr>
            <a:lvl7pPr>
              <a:defRPr sz="8089"/>
            </a:lvl7pPr>
            <a:lvl8pPr>
              <a:defRPr sz="8089"/>
            </a:lvl8pPr>
            <a:lvl9pPr>
              <a:defRPr sz="80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4" y="6888487"/>
            <a:ext cx="7219951" cy="22517102"/>
          </a:xfrm>
        </p:spPr>
        <p:txBody>
          <a:bodyPr/>
          <a:lstStyle>
            <a:lvl1pPr marL="0" indent="0">
              <a:buNone/>
              <a:defRPr sz="5778"/>
            </a:lvl1pPr>
            <a:lvl2pPr marL="1865021" indent="0">
              <a:buNone/>
              <a:defRPr sz="4889"/>
            </a:lvl2pPr>
            <a:lvl3pPr marL="3730039" indent="0">
              <a:buNone/>
              <a:defRPr sz="4089"/>
            </a:lvl3pPr>
            <a:lvl4pPr marL="5595060" indent="0">
              <a:buNone/>
              <a:defRPr sz="3645"/>
            </a:lvl4pPr>
            <a:lvl5pPr marL="7460079" indent="0">
              <a:buNone/>
              <a:defRPr sz="3645"/>
            </a:lvl5pPr>
            <a:lvl6pPr marL="9325100" indent="0">
              <a:buNone/>
              <a:defRPr sz="3645"/>
            </a:lvl6pPr>
            <a:lvl7pPr marL="11190118" indent="0">
              <a:buNone/>
              <a:defRPr sz="3645"/>
            </a:lvl7pPr>
            <a:lvl8pPr marL="13055141" indent="0">
              <a:buNone/>
              <a:defRPr sz="3645"/>
            </a:lvl8pPr>
            <a:lvl9pPr marL="14920160" indent="0">
              <a:buNone/>
              <a:defRPr sz="36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2" y="23042884"/>
            <a:ext cx="13167360" cy="2720342"/>
          </a:xfrm>
        </p:spPr>
        <p:txBody>
          <a:bodyPr anchor="b"/>
          <a:lstStyle>
            <a:lvl1pPr algn="l">
              <a:defRPr sz="80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2" y="2941319"/>
            <a:ext cx="13167360" cy="19751040"/>
          </a:xfrm>
        </p:spPr>
        <p:txBody>
          <a:bodyPr/>
          <a:lstStyle>
            <a:lvl1pPr marL="0" indent="0">
              <a:buNone/>
              <a:defRPr sz="13066"/>
            </a:lvl1pPr>
            <a:lvl2pPr marL="1865021" indent="0">
              <a:buNone/>
              <a:defRPr sz="11466"/>
            </a:lvl2pPr>
            <a:lvl3pPr marL="3730039" indent="0">
              <a:buNone/>
              <a:defRPr sz="9866"/>
            </a:lvl3pPr>
            <a:lvl4pPr marL="5595060" indent="0">
              <a:buNone/>
              <a:defRPr sz="8089"/>
            </a:lvl4pPr>
            <a:lvl5pPr marL="7460079" indent="0">
              <a:buNone/>
              <a:defRPr sz="8089"/>
            </a:lvl5pPr>
            <a:lvl6pPr marL="9325100" indent="0">
              <a:buNone/>
              <a:defRPr sz="8089"/>
            </a:lvl6pPr>
            <a:lvl7pPr marL="11190118" indent="0">
              <a:buNone/>
              <a:defRPr sz="8089"/>
            </a:lvl7pPr>
            <a:lvl8pPr marL="13055141" indent="0">
              <a:buNone/>
              <a:defRPr sz="8089"/>
            </a:lvl8pPr>
            <a:lvl9pPr marL="14920160" indent="0">
              <a:buNone/>
              <a:defRPr sz="808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2" y="25763226"/>
            <a:ext cx="13167360" cy="3863338"/>
          </a:xfrm>
        </p:spPr>
        <p:txBody>
          <a:bodyPr/>
          <a:lstStyle>
            <a:lvl1pPr marL="0" indent="0">
              <a:buNone/>
              <a:defRPr sz="5778"/>
            </a:lvl1pPr>
            <a:lvl2pPr marL="1865021" indent="0">
              <a:buNone/>
              <a:defRPr sz="4889"/>
            </a:lvl2pPr>
            <a:lvl3pPr marL="3730039" indent="0">
              <a:buNone/>
              <a:defRPr sz="4089"/>
            </a:lvl3pPr>
            <a:lvl4pPr marL="5595060" indent="0">
              <a:buNone/>
              <a:defRPr sz="3645"/>
            </a:lvl4pPr>
            <a:lvl5pPr marL="7460079" indent="0">
              <a:buNone/>
              <a:defRPr sz="3645"/>
            </a:lvl5pPr>
            <a:lvl6pPr marL="9325100" indent="0">
              <a:buNone/>
              <a:defRPr sz="3645"/>
            </a:lvl6pPr>
            <a:lvl7pPr marL="11190118" indent="0">
              <a:buNone/>
              <a:defRPr sz="3645"/>
            </a:lvl7pPr>
            <a:lvl8pPr marL="13055141" indent="0">
              <a:buNone/>
              <a:defRPr sz="3645"/>
            </a:lvl8pPr>
            <a:lvl9pPr marL="14920160" indent="0">
              <a:buNone/>
              <a:defRPr sz="36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0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419634" tIns="209816" rIns="419634" bIns="2098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5"/>
            <a:ext cx="19751040" cy="21724623"/>
          </a:xfrm>
          <a:prstGeom prst="rect">
            <a:avLst/>
          </a:prstGeom>
        </p:spPr>
        <p:txBody>
          <a:bodyPr vert="horz" lIns="419634" tIns="209816" rIns="419634" bIns="2098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90"/>
            <a:ext cx="5120640" cy="1752599"/>
          </a:xfrm>
          <a:prstGeom prst="rect">
            <a:avLst/>
          </a:prstGeom>
        </p:spPr>
        <p:txBody>
          <a:bodyPr vert="horz" lIns="419634" tIns="209816" rIns="419634" bIns="209816" rtlCol="0" anchor="ctr"/>
          <a:lstStyle>
            <a:lvl1pPr algn="l">
              <a:defRPr sz="4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8BAD-066D-41DE-9248-E8E56BEBFB3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90"/>
            <a:ext cx="6949440" cy="1752599"/>
          </a:xfrm>
          <a:prstGeom prst="rect">
            <a:avLst/>
          </a:prstGeom>
        </p:spPr>
        <p:txBody>
          <a:bodyPr vert="horz" lIns="419634" tIns="209816" rIns="419634" bIns="209816" rtlCol="0" anchor="ctr"/>
          <a:lstStyle>
            <a:lvl1pPr algn="ctr">
              <a:defRPr sz="4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90"/>
            <a:ext cx="5120640" cy="1752599"/>
          </a:xfrm>
          <a:prstGeom prst="rect">
            <a:avLst/>
          </a:prstGeom>
        </p:spPr>
        <p:txBody>
          <a:bodyPr vert="horz" lIns="419634" tIns="209816" rIns="419634" bIns="209816" rtlCol="0" anchor="ctr"/>
          <a:lstStyle>
            <a:lvl1pPr algn="r">
              <a:defRPr sz="4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5039-3FC5-42CB-98F9-02883AC1F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9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30039" rtl="0" eaLnBrk="1" latinLnBrk="0" hangingPunct="1">
        <a:spcBef>
          <a:spcPct val="0"/>
        </a:spcBef>
        <a:buNone/>
        <a:defRPr sz="179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8765" indent="-1398765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66" kern="1200">
          <a:solidFill>
            <a:schemeClr val="tx1"/>
          </a:solidFill>
          <a:latin typeface="+mn-lt"/>
          <a:ea typeface="+mn-ea"/>
          <a:cs typeface="+mn-cs"/>
        </a:defRPr>
      </a:lvl1pPr>
      <a:lvl2pPr marL="3030658" indent="-1165638" algn="l" defTabSz="3730039" rtl="0" eaLnBrk="1" latinLnBrk="0" hangingPunct="1">
        <a:spcBef>
          <a:spcPct val="20000"/>
        </a:spcBef>
        <a:buFont typeface="Arial" panose="020B0604020202020204" pitchFamily="34" charset="0"/>
        <a:buChar char="–"/>
        <a:defRPr sz="11466" kern="1200">
          <a:solidFill>
            <a:schemeClr val="tx1"/>
          </a:solidFill>
          <a:latin typeface="+mn-lt"/>
          <a:ea typeface="+mn-ea"/>
          <a:cs typeface="+mn-cs"/>
        </a:defRPr>
      </a:lvl2pPr>
      <a:lvl3pPr marL="466255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866" kern="1200">
          <a:solidFill>
            <a:schemeClr val="tx1"/>
          </a:solidFill>
          <a:latin typeface="+mn-lt"/>
          <a:ea typeface="+mn-ea"/>
          <a:cs typeface="+mn-cs"/>
        </a:defRPr>
      </a:lvl3pPr>
      <a:lvl4pPr marL="652757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–"/>
        <a:defRPr sz="8089" kern="1200">
          <a:solidFill>
            <a:schemeClr val="tx1"/>
          </a:solidFill>
          <a:latin typeface="+mn-lt"/>
          <a:ea typeface="+mn-ea"/>
          <a:cs typeface="+mn-cs"/>
        </a:defRPr>
      </a:lvl4pPr>
      <a:lvl5pPr marL="8392589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»"/>
        <a:defRPr sz="8089" kern="1200">
          <a:solidFill>
            <a:schemeClr val="tx1"/>
          </a:solidFill>
          <a:latin typeface="+mn-lt"/>
          <a:ea typeface="+mn-ea"/>
          <a:cs typeface="+mn-cs"/>
        </a:defRPr>
      </a:lvl5pPr>
      <a:lvl6pPr marL="1025761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089" kern="1200">
          <a:solidFill>
            <a:schemeClr val="tx1"/>
          </a:solidFill>
          <a:latin typeface="+mn-lt"/>
          <a:ea typeface="+mn-ea"/>
          <a:cs typeface="+mn-cs"/>
        </a:defRPr>
      </a:lvl6pPr>
      <a:lvl7pPr marL="1212263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089" kern="1200">
          <a:solidFill>
            <a:schemeClr val="tx1"/>
          </a:solidFill>
          <a:latin typeface="+mn-lt"/>
          <a:ea typeface="+mn-ea"/>
          <a:cs typeface="+mn-cs"/>
        </a:defRPr>
      </a:lvl7pPr>
      <a:lvl8pPr marL="13987650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089" kern="1200">
          <a:solidFill>
            <a:schemeClr val="tx1"/>
          </a:solidFill>
          <a:latin typeface="+mn-lt"/>
          <a:ea typeface="+mn-ea"/>
          <a:cs typeface="+mn-cs"/>
        </a:defRPr>
      </a:lvl8pPr>
      <a:lvl9pPr marL="15852669" indent="-932510" algn="l" defTabSz="3730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0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1pPr>
      <a:lvl2pPr marL="1865021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2pPr>
      <a:lvl3pPr marL="3730039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3pPr>
      <a:lvl4pPr marL="5595060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4pPr>
      <a:lvl5pPr marL="7460079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5pPr>
      <a:lvl6pPr marL="9325100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6pPr>
      <a:lvl7pPr marL="11190118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7pPr>
      <a:lvl8pPr marL="13055141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8pPr>
      <a:lvl9pPr marL="14920160" algn="l" defTabSz="3730039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5094515" y="5834745"/>
            <a:ext cx="32134630" cy="21336000"/>
          </a:xfrm>
          <a:prstGeom prst="rect">
            <a:avLst/>
          </a:prstGeom>
          <a:solidFill>
            <a:srgbClr val="00206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05" tIns="49451" rIns="98905" bIns="49451" rtlCol="0" anchor="ctr"/>
          <a:lstStyle/>
          <a:p>
            <a:pPr algn="ctr"/>
            <a:endParaRPr lang="en-US" sz="7378" dirty="0"/>
          </a:p>
        </p:txBody>
      </p:sp>
      <p:sp>
        <p:nvSpPr>
          <p:cNvPr id="5" name="Rounded Rectangle 4"/>
          <p:cNvSpPr/>
          <p:nvPr/>
        </p:nvSpPr>
        <p:spPr>
          <a:xfrm>
            <a:off x="687466" y="850833"/>
            <a:ext cx="20524169" cy="4073970"/>
          </a:xfrm>
          <a:prstGeom prst="roundRect">
            <a:avLst>
              <a:gd name="adj" fmla="val 0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905" tIns="49451" rIns="98905" bIns="49451" spcCol="0" rtlCol="0" anchor="ctr"/>
          <a:lstStyle/>
          <a:p>
            <a:pPr algn="ctr"/>
            <a:endParaRPr lang="en-US" sz="7378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796076"/>
            <a:ext cx="20541074" cy="2193797"/>
          </a:xfrm>
        </p:spPr>
        <p:txBody>
          <a:bodyPr>
            <a:noAutofit/>
          </a:bodyPr>
          <a:lstStyle/>
          <a:p>
            <a:r>
              <a:rPr lang="en-US" sz="7040" b="1" dirty="0">
                <a:latin typeface="Arial" panose="020B0604020202020204" pitchFamily="34" charset="0"/>
                <a:cs typeface="Arial" panose="020B0604020202020204" pitchFamily="34" charset="0"/>
              </a:rPr>
              <a:t>The Project that I Lived and Breathed for the Last Nine Months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692" y="2948336"/>
            <a:ext cx="20499465" cy="1245969"/>
          </a:xfrm>
        </p:spPr>
        <p:txBody>
          <a:bodyPr>
            <a:normAutofit lnSpcReduction="10000"/>
          </a:bodyPr>
          <a:lstStyle/>
          <a:p>
            <a:r>
              <a:rPr lang="en-US" sz="28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 Student, CEE Student, CEE Student, CEE Student</a:t>
            </a:r>
            <a:endParaRPr lang="en-US" sz="288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Civil and Environmental Engineering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3595555" y="29710994"/>
            <a:ext cx="7646688" cy="2483658"/>
          </a:xfrm>
          <a:prstGeom prst="roundRect">
            <a:avLst>
              <a:gd name="adj" fmla="val 0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905" tIns="49451" rIns="98905" bIns="49451" spcCol="0" rtlCol="0" anchor="ctr"/>
          <a:lstStyle/>
          <a:p>
            <a:pPr algn="ctr"/>
            <a:endParaRPr lang="en-US" sz="7378"/>
          </a:p>
        </p:txBody>
      </p:sp>
      <p:grpSp>
        <p:nvGrpSpPr>
          <p:cNvPr id="61" name="Group 60"/>
          <p:cNvGrpSpPr/>
          <p:nvPr/>
        </p:nvGrpSpPr>
        <p:grpSpPr>
          <a:xfrm>
            <a:off x="670560" y="5263112"/>
            <a:ext cx="5335775" cy="8714232"/>
            <a:chOff x="15041879" y="5975949"/>
            <a:chExt cx="13807439" cy="13635935"/>
          </a:xfrm>
        </p:grpSpPr>
        <p:sp>
          <p:nvSpPr>
            <p:cNvPr id="39" name="Rounded Rectangle 38"/>
            <p:cNvSpPr/>
            <p:nvPr/>
          </p:nvSpPr>
          <p:spPr>
            <a:xfrm>
              <a:off x="15041879" y="5975949"/>
              <a:ext cx="13807439" cy="13635935"/>
            </a:xfrm>
            <a:prstGeom prst="roundRec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8905" tIns="49451" rIns="98905" bIns="49451" spcCol="0" rtlCol="0" anchor="ctr"/>
            <a:lstStyle/>
            <a:p>
              <a:pPr algn="ctr"/>
              <a:endParaRPr lang="en-US" sz="7378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5123488" y="6010780"/>
              <a:ext cx="13725830" cy="10418131"/>
            </a:xfrm>
            <a:prstGeom prst="rect">
              <a:avLst/>
            </a:prstGeom>
            <a:noFill/>
          </p:spPr>
          <p:txBody>
            <a:bodyPr wrap="square" lIns="81250" tIns="40624" rIns="81250" bIns="40624" rtlCol="0">
              <a:spAutoFit/>
            </a:bodyPr>
            <a:lstStyle/>
            <a:p>
              <a:pPr defTabSz="3899910"/>
              <a:endParaRPr lang="en-US" sz="112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endParaRPr lang="en-US" sz="112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endParaRPr lang="en-US" sz="112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endParaRPr lang="en-US" sz="112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r>
                <a:rPr lang="en-US" sz="256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Objectives</a:t>
              </a:r>
              <a:endParaRPr lang="en-US" sz="2080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marL="182880" indent="-182880" defTabSz="3899910">
                <a:spcAft>
                  <a:spcPts val="640"/>
                </a:spcAft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Action verb - description</a:t>
              </a:r>
              <a:endParaRPr lang="en-US" sz="2560" b="1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r>
                <a:rPr lang="en-US" sz="256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spcAft>
                  <a:spcPts val="640"/>
                </a:spcAft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defTabSz="3899910"/>
              <a:r>
                <a:rPr lang="en-US" sz="256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Constraints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spcAft>
                  <a:spcPts val="640"/>
                </a:spcAft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  <a:endParaRPr lang="en-US" sz="2080" b="1" dirty="0"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  <a:p>
              <a:pPr defTabSz="3899910"/>
              <a:r>
                <a:rPr lang="en-US" sz="256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Goals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  <a:p>
              <a:pPr marL="182880" indent="-182880" defTabSz="3899910">
                <a:buFont typeface="Arial" panose="020B0604020202020204" pitchFamily="34" charset="0"/>
                <a:buChar char="•"/>
              </a:pPr>
              <a:r>
                <a:rPr lang="en-US" sz="2080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Text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01365" y="6444341"/>
            <a:ext cx="5274259" cy="574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1250" tIns="40624" rIns="81250" bIns="40624" rtlCol="0" anchor="ctr">
            <a:spAutoFit/>
          </a:bodyPr>
          <a:lstStyle/>
          <a:p>
            <a:pPr algn="ctr" defTabSz="3899910"/>
            <a:r>
              <a:rPr lang="en-US" sz="3200" b="1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Project Overview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22746" y="5263111"/>
            <a:ext cx="14805965" cy="8714233"/>
            <a:chOff x="17464330" y="6436409"/>
            <a:chExt cx="9006840" cy="10815201"/>
          </a:xfrm>
        </p:grpSpPr>
        <p:grpSp>
          <p:nvGrpSpPr>
            <p:cNvPr id="58" name="Group 57"/>
            <p:cNvGrpSpPr/>
            <p:nvPr/>
          </p:nvGrpSpPr>
          <p:grpSpPr>
            <a:xfrm>
              <a:off x="17464330" y="6436409"/>
              <a:ext cx="9006840" cy="10815201"/>
              <a:chOff x="783448" y="5879155"/>
              <a:chExt cx="13737700" cy="1083871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83448" y="5879155"/>
                <a:ext cx="13737700" cy="10838717"/>
              </a:xfrm>
              <a:prstGeom prst="roundRect">
                <a:avLst>
                  <a:gd name="adj" fmla="val 0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8905" tIns="49451" rIns="98905" bIns="49451" spcCol="0" rtlCol="0" anchor="t"/>
              <a:lstStyle/>
              <a:p>
                <a:endParaRPr lang="en-US" sz="1120" dirty="0">
                  <a:solidFill>
                    <a:srgbClr val="3F3F3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1120" dirty="0">
                  <a:solidFill>
                    <a:srgbClr val="3F3F3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1120" dirty="0">
                  <a:solidFill>
                    <a:srgbClr val="3F3F3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1120" dirty="0">
                  <a:solidFill>
                    <a:srgbClr val="3F3F3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480"/>
                  </a:spcAft>
                </a:pPr>
                <a:r>
                  <a:rPr lang="en-US" sz="2560" b="1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Header Text = 32 </a:t>
                </a:r>
                <a:r>
                  <a:rPr lang="en-US" sz="2560" b="1" dirty="0" err="1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pt</a:t>
                </a:r>
                <a:r>
                  <a:rPr lang="en-US" sz="2560" b="1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Arial</a:t>
                </a:r>
              </a:p>
              <a:p>
                <a:pPr marL="182880" indent="-182880" defTabSz="3899910">
                  <a:buFont typeface="Arial" panose="020B0604020202020204" pitchFamily="34" charset="0"/>
                  <a:buChar char="•"/>
                </a:pPr>
                <a:r>
                  <a:rPr lang="en-US" sz="2080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Body text = 26 </a:t>
                </a:r>
                <a:r>
                  <a:rPr lang="en-US" sz="2080" dirty="0" err="1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pt</a:t>
                </a:r>
                <a:r>
                  <a:rPr lang="en-US" sz="2080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Arial</a:t>
                </a:r>
              </a:p>
              <a:p>
                <a:pPr marL="182880" indent="-182880" defTabSz="3899910">
                  <a:spcAft>
                    <a:spcPts val="480"/>
                  </a:spcAft>
                  <a:buFont typeface="Arial" panose="020B0604020202020204" pitchFamily="34" charset="0"/>
                  <a:buChar char="•"/>
                </a:pPr>
                <a:r>
                  <a:rPr lang="en-US" sz="2080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Use figures and text as necessary to present the conceptual site model or existing conditions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818050" y="5917884"/>
                <a:ext cx="13702273" cy="904990"/>
              </a:xfrm>
              <a:prstGeom prst="rect">
                <a:avLst/>
              </a:prstGeom>
              <a:noFill/>
            </p:spPr>
            <p:txBody>
              <a:bodyPr wrap="square" lIns="81250" tIns="40624" rIns="81250" bIns="40624" rtlCol="0">
                <a:spAutoFit/>
              </a:bodyPr>
              <a:lstStyle/>
              <a:p>
                <a:pPr defTabSz="3899910"/>
                <a:endParaRPr lang="en-US" sz="3555" b="1" dirty="0">
                  <a:solidFill>
                    <a:srgbClr val="3F3F3F"/>
                  </a:solidFill>
                  <a:latin typeface="Arial  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7486580" y="6476175"/>
              <a:ext cx="8966790" cy="82461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  "/>
                </a:rPr>
                <a:t>Conceptual Model or Existing Conditions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666040" y="30418095"/>
            <a:ext cx="7545594" cy="1042304"/>
          </a:xfrm>
          <a:prstGeom prst="rect">
            <a:avLst/>
          </a:prstGeom>
          <a:noFill/>
        </p:spPr>
        <p:txBody>
          <a:bodyPr wrap="square" lIns="81250" tIns="40624" rIns="81250" bIns="40624" numCol="2" rtlCol="0">
            <a:spAutoFit/>
          </a:bodyPr>
          <a:lstStyle/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Sponsoring engineers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Faculty Mentor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And any others who have helped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Or provided data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672998" y="14315653"/>
            <a:ext cx="20555712" cy="11853130"/>
            <a:chOff x="7965118" y="17829870"/>
            <a:chExt cx="18549426" cy="11799351"/>
          </a:xfrm>
        </p:grpSpPr>
        <p:grpSp>
          <p:nvGrpSpPr>
            <p:cNvPr id="13" name="Group 14"/>
            <p:cNvGrpSpPr/>
            <p:nvPr/>
          </p:nvGrpSpPr>
          <p:grpSpPr>
            <a:xfrm>
              <a:off x="7965118" y="17829870"/>
              <a:ext cx="18549426" cy="11799351"/>
              <a:chOff x="19757285" y="6495343"/>
              <a:chExt cx="16261725" cy="8987267"/>
            </a:xfrm>
          </p:grpSpPr>
          <p:sp>
            <p:nvSpPr>
              <p:cNvPr id="41" name="Rounded Rectangle 18"/>
              <p:cNvSpPr/>
              <p:nvPr/>
            </p:nvSpPr>
            <p:spPr>
              <a:xfrm>
                <a:off x="19757285" y="6495343"/>
                <a:ext cx="16261725" cy="8987267"/>
              </a:xfrm>
              <a:prstGeom prst="roundRect">
                <a:avLst>
                  <a:gd name="adj" fmla="val 0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8905" tIns="49451" rIns="98905" bIns="49451" spcCol="0" rtlCol="0" anchor="ctr"/>
              <a:lstStyle/>
              <a:p>
                <a:pPr algn="ctr"/>
                <a:r>
                  <a:rPr lang="en-US" sz="7378" dirty="0"/>
                  <a:t> </a:t>
                </a:r>
              </a:p>
            </p:txBody>
          </p:sp>
          <p:sp>
            <p:nvSpPr>
              <p:cNvPr id="166" name="TextBox 19"/>
              <p:cNvSpPr txBox="1"/>
              <p:nvPr/>
            </p:nvSpPr>
            <p:spPr>
              <a:xfrm>
                <a:off x="19794924" y="7272499"/>
                <a:ext cx="16194700" cy="681110"/>
              </a:xfrm>
              <a:prstGeom prst="rect">
                <a:avLst/>
              </a:prstGeom>
              <a:noFill/>
            </p:spPr>
            <p:txBody>
              <a:bodyPr wrap="square" lIns="81250" tIns="40624" rIns="81250" bIns="40624" numCol="3" rtlCol="0">
                <a:spAutoFit/>
              </a:bodyPr>
              <a:lstStyle/>
              <a:p>
                <a:pPr defTabSz="3899910"/>
                <a:r>
                  <a:rPr lang="en-US" sz="2560" b="1" dirty="0">
                    <a:solidFill>
                      <a:srgbClr val="3F3F3F"/>
                    </a:solidFill>
                    <a:latin typeface="Arial  "/>
                  </a:rPr>
                  <a:t>Header Text = 32 </a:t>
                </a:r>
                <a:r>
                  <a:rPr lang="en-US" sz="2560" b="1" dirty="0" err="1">
                    <a:solidFill>
                      <a:srgbClr val="3F3F3F"/>
                    </a:solidFill>
                    <a:latin typeface="Arial  "/>
                  </a:rPr>
                  <a:t>pt</a:t>
                </a:r>
                <a:r>
                  <a:rPr lang="en-US" sz="2560" b="1" dirty="0">
                    <a:solidFill>
                      <a:srgbClr val="3F3F3F"/>
                    </a:solidFill>
                    <a:latin typeface="Arial  "/>
                  </a:rPr>
                  <a:t> Arial</a:t>
                </a:r>
              </a:p>
              <a:p>
                <a:pPr marL="182880" indent="-182880" defTabSz="3899910">
                  <a:buFont typeface="Arial" panose="020B0604020202020204" pitchFamily="34" charset="0"/>
                  <a:buChar char="•"/>
                </a:pPr>
                <a:r>
                  <a:rPr lang="en-US" sz="2080" dirty="0">
                    <a:solidFill>
                      <a:srgbClr val="3F3F3F"/>
                    </a:solidFill>
                    <a:latin typeface="Arial  "/>
                  </a:rPr>
                  <a:t>Body text = 28 </a:t>
                </a:r>
                <a:r>
                  <a:rPr lang="en-US" sz="2080" dirty="0" err="1">
                    <a:solidFill>
                      <a:srgbClr val="3F3F3F"/>
                    </a:solidFill>
                    <a:latin typeface="Arial  "/>
                  </a:rPr>
                  <a:t>pt</a:t>
                </a:r>
                <a:r>
                  <a:rPr lang="en-US" sz="2080" dirty="0">
                    <a:solidFill>
                      <a:srgbClr val="3F3F3F"/>
                    </a:solidFill>
                    <a:latin typeface="Arial  "/>
                  </a:rPr>
                  <a:t> Arial</a:t>
                </a:r>
              </a:p>
              <a:p>
                <a:pPr marL="182880" indent="-182880" defTabSz="3899910">
                  <a:buFont typeface="Arial" panose="020B0604020202020204" pitchFamily="34" charset="0"/>
                  <a:buChar char="•"/>
                </a:pPr>
                <a:r>
                  <a:rPr lang="en-US" sz="2080" dirty="0">
                    <a:solidFill>
                      <a:srgbClr val="3F3F3F"/>
                    </a:solidFill>
                    <a:latin typeface="Arial  "/>
                  </a:rPr>
                  <a:t>Use figures and text as necessary to present the final design</a:t>
                </a:r>
              </a:p>
            </p:txBody>
          </p:sp>
        </p:grpSp>
        <p:sp>
          <p:nvSpPr>
            <p:cNvPr id="46" name="TextBox 17"/>
            <p:cNvSpPr txBox="1"/>
            <p:nvPr/>
          </p:nvSpPr>
          <p:spPr>
            <a:xfrm>
              <a:off x="7994123" y="17887037"/>
              <a:ext cx="18494016" cy="64530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  "/>
                </a:rPr>
                <a:t>Final Design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601358" y="26585373"/>
            <a:ext cx="7673082" cy="2906075"/>
            <a:chOff x="17001699" y="30110234"/>
            <a:chExt cx="9591353" cy="2507298"/>
          </a:xfrm>
        </p:grpSpPr>
        <p:sp>
          <p:nvSpPr>
            <p:cNvPr id="172" name="Rounded Rectangle 171"/>
            <p:cNvSpPr/>
            <p:nvPr/>
          </p:nvSpPr>
          <p:spPr>
            <a:xfrm>
              <a:off x="17001699" y="30110234"/>
              <a:ext cx="9558360" cy="2507298"/>
            </a:xfrm>
            <a:prstGeom prst="roundRec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8905" tIns="49451" rIns="98905" bIns="49451" spcCol="0" rtlCol="0" anchor="ctr"/>
            <a:lstStyle/>
            <a:p>
              <a:pPr algn="ctr"/>
              <a:endParaRPr lang="en-US" sz="7378"/>
            </a:p>
          </p:txBody>
        </p:sp>
        <p:sp>
          <p:nvSpPr>
            <p:cNvPr id="19" name="TextBox 172"/>
            <p:cNvSpPr txBox="1"/>
            <p:nvPr/>
          </p:nvSpPr>
          <p:spPr>
            <a:xfrm>
              <a:off x="17114944" y="30910868"/>
              <a:ext cx="9478108" cy="580626"/>
            </a:xfrm>
            <a:prstGeom prst="rect">
              <a:avLst/>
            </a:prstGeom>
            <a:noFill/>
          </p:spPr>
          <p:txBody>
            <a:bodyPr wrap="square" lIns="81250" tIns="40624" rIns="81250" bIns="40624" rtlCol="0">
              <a:spAutoFit/>
            </a:bodyPr>
            <a:lstStyle/>
            <a:p>
              <a:r>
                <a:rPr lang="en-US" sz="128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80" dirty="0">
                  <a:latin typeface="Arial" panose="020B0604020202020204" pitchFamily="34" charset="0"/>
                  <a:cs typeface="Arial" panose="020B0604020202020204" pitchFamily="34" charset="0"/>
                </a:rPr>
                <a:t>Reference list should include and design codes, regulations followed</a:t>
              </a:r>
            </a:p>
            <a:p>
              <a:r>
                <a:rPr lang="en-US" sz="128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80" dirty="0">
                  <a:latin typeface="Arial" panose="020B0604020202020204" pitchFamily="34" charset="0"/>
                  <a:cs typeface="Arial" panose="020B0604020202020204" pitchFamily="34" charset="0"/>
                </a:rPr>
                <a:t>As well as any literature references</a:t>
              </a:r>
            </a:p>
            <a:p>
              <a:r>
                <a:rPr lang="en-US" sz="128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80" dirty="0">
                  <a:latin typeface="Arial" panose="020B0604020202020204" pitchFamily="34" charset="0"/>
                  <a:cs typeface="Arial" panose="020B0604020202020204" pitchFamily="34" charset="0"/>
                </a:rPr>
                <a:t>And Image citations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040324" y="30149123"/>
              <a:ext cx="9509760" cy="7236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References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3627382" y="29737051"/>
            <a:ext cx="7585862" cy="574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1250" tIns="40624" rIns="81250" bIns="40624" rtlCol="0" anchor="ctr">
            <a:spAutoFit/>
          </a:bodyPr>
          <a:lstStyle/>
          <a:p>
            <a:pPr algn="ctr" defTabSz="3899910"/>
            <a:r>
              <a:rPr lang="en-US" sz="3200" b="1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Acknowledgments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88181" y="26585369"/>
            <a:ext cx="6873923" cy="5747925"/>
            <a:chOff x="7959844" y="30129284"/>
            <a:chExt cx="8617786" cy="5747139"/>
          </a:xfrm>
        </p:grpSpPr>
        <p:sp>
          <p:nvSpPr>
            <p:cNvPr id="37" name="Rounded Rectangle 36"/>
            <p:cNvSpPr/>
            <p:nvPr/>
          </p:nvSpPr>
          <p:spPr>
            <a:xfrm>
              <a:off x="7959844" y="30129284"/>
              <a:ext cx="8617786" cy="5608516"/>
            </a:xfrm>
            <a:prstGeom prst="roundRec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8905" tIns="49451" rIns="98905" bIns="49451" spcCol="0" rtlCol="0" anchor="ctr"/>
            <a:lstStyle/>
            <a:p>
              <a:pPr algn="ctr"/>
              <a:endParaRPr lang="en-US" sz="7378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93125" y="30303143"/>
              <a:ext cx="8504905" cy="5573280"/>
            </a:xfrm>
            <a:prstGeom prst="rect">
              <a:avLst/>
            </a:prstGeom>
            <a:noFill/>
          </p:spPr>
          <p:txBody>
            <a:bodyPr wrap="square" lIns="81250" tIns="40624" rIns="81250" bIns="40624" rtlCol="0">
              <a:spAutoFit/>
            </a:bodyPr>
            <a:lstStyle/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  <a:p>
              <a:pPr defTabSz="3899910"/>
              <a:endParaRPr lang="en-US" sz="3555" b="1" dirty="0">
                <a:solidFill>
                  <a:srgbClr val="3F3F3F"/>
                </a:solidFill>
                <a:latin typeface="Arial  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97970" y="30161019"/>
              <a:ext cx="8547382" cy="7181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Cost Analysis</a:t>
              </a:r>
            </a:p>
          </p:txBody>
        </p:sp>
      </p:grpSp>
      <p:grpSp>
        <p:nvGrpSpPr>
          <p:cNvPr id="63" name="Group 20"/>
          <p:cNvGrpSpPr/>
          <p:nvPr/>
        </p:nvGrpSpPr>
        <p:grpSpPr>
          <a:xfrm>
            <a:off x="1605503" y="29137110"/>
            <a:ext cx="1991137" cy="968848"/>
            <a:chOff x="5096507" y="5023336"/>
            <a:chExt cx="3673261" cy="1845031"/>
          </a:xfrm>
        </p:grpSpPr>
        <p:pic>
          <p:nvPicPr>
            <p:cNvPr id="64" name="Picture 21"/>
            <p:cNvPicPr>
              <a:picLocks noChangeAspect="1"/>
            </p:cNvPicPr>
            <p:nvPr/>
          </p:nvPicPr>
          <p:blipFill rotWithShape="1">
            <a:blip r:embed="rId3"/>
            <a:srcRect l="3238" t="28910" r="81376" b="55992"/>
            <a:stretch/>
          </p:blipFill>
          <p:spPr>
            <a:xfrm>
              <a:off x="6048667" y="5023336"/>
              <a:ext cx="1750380" cy="966147"/>
            </a:xfrm>
            <a:prstGeom prst="rect">
              <a:avLst/>
            </a:prstGeom>
          </p:spPr>
        </p:pic>
        <p:sp>
          <p:nvSpPr>
            <p:cNvPr id="65" name="Rectangle 22"/>
            <p:cNvSpPr/>
            <p:nvPr/>
          </p:nvSpPr>
          <p:spPr>
            <a:xfrm>
              <a:off x="5096507" y="5989193"/>
              <a:ext cx="3673261" cy="87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31520"/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"3M TEKK Professional Chemical Splash Goggle." </a:t>
              </a:r>
              <a:r>
                <a:rPr lang="en-US" sz="800" i="1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Amazon.com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800" dirty="0" err="1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N.p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., Web.</a:t>
              </a:r>
            </a:p>
          </p:txBody>
        </p:sp>
      </p:grpSp>
      <p:grpSp>
        <p:nvGrpSpPr>
          <p:cNvPr id="66" name="Group 3"/>
          <p:cNvGrpSpPr/>
          <p:nvPr/>
        </p:nvGrpSpPr>
        <p:grpSpPr>
          <a:xfrm>
            <a:off x="824019" y="29491448"/>
            <a:ext cx="1258962" cy="1640609"/>
            <a:chOff x="848071" y="3917112"/>
            <a:chExt cx="1772540" cy="2495872"/>
          </a:xfrm>
        </p:grpSpPr>
        <p:pic>
          <p:nvPicPr>
            <p:cNvPr id="67" name="Picture 6"/>
            <p:cNvPicPr>
              <a:picLocks noChangeAspect="1"/>
            </p:cNvPicPr>
            <p:nvPr/>
          </p:nvPicPr>
          <p:blipFill rotWithShape="1">
            <a:blip r:embed="rId4"/>
            <a:srcRect l="14601" t="20248" r="66298" b="17500"/>
            <a:stretch/>
          </p:blipFill>
          <p:spPr>
            <a:xfrm>
              <a:off x="1129518" y="3917112"/>
              <a:ext cx="978293" cy="1793537"/>
            </a:xfrm>
            <a:prstGeom prst="rect">
              <a:avLst/>
            </a:prstGeom>
          </p:spPr>
        </p:pic>
        <p:sp>
          <p:nvSpPr>
            <p:cNvPr id="68" name="Rectangle 9"/>
            <p:cNvSpPr/>
            <p:nvPr/>
          </p:nvSpPr>
          <p:spPr>
            <a:xfrm>
              <a:off x="848071" y="5710649"/>
              <a:ext cx="1772540" cy="702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31520"/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"Ansell </a:t>
              </a:r>
              <a:r>
                <a:rPr lang="en-US" sz="800" dirty="0" err="1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Hycar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Apron." </a:t>
              </a:r>
              <a:r>
                <a:rPr lang="en-US" sz="800" i="1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Cole-Parmer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800" dirty="0" err="1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N.p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., Web.</a:t>
              </a:r>
            </a:p>
          </p:txBody>
        </p:sp>
      </p:grpSp>
      <p:grpSp>
        <p:nvGrpSpPr>
          <p:cNvPr id="69" name="Group 20"/>
          <p:cNvGrpSpPr/>
          <p:nvPr/>
        </p:nvGrpSpPr>
        <p:grpSpPr>
          <a:xfrm>
            <a:off x="1956677" y="29880708"/>
            <a:ext cx="1558491" cy="1259380"/>
            <a:chOff x="9032158" y="3326722"/>
            <a:chExt cx="2961196" cy="2493579"/>
          </a:xfrm>
        </p:grpSpPr>
        <p:pic>
          <p:nvPicPr>
            <p:cNvPr id="70" name="Picture 21"/>
            <p:cNvPicPr>
              <a:picLocks noChangeAspect="1"/>
            </p:cNvPicPr>
            <p:nvPr/>
          </p:nvPicPr>
          <p:blipFill rotWithShape="1">
            <a:blip r:embed="rId5"/>
            <a:srcRect l="5169" t="29745" r="88016" b="45747"/>
            <a:stretch/>
          </p:blipFill>
          <p:spPr>
            <a:xfrm>
              <a:off x="10095811" y="3326722"/>
              <a:ext cx="833887" cy="1686995"/>
            </a:xfrm>
            <a:prstGeom prst="rect">
              <a:avLst/>
            </a:prstGeom>
          </p:spPr>
        </p:pic>
        <p:sp>
          <p:nvSpPr>
            <p:cNvPr id="71" name="Rectangle 22"/>
            <p:cNvSpPr/>
            <p:nvPr/>
          </p:nvSpPr>
          <p:spPr>
            <a:xfrm>
              <a:off x="9032158" y="4906202"/>
              <a:ext cx="2961196" cy="91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31520"/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"Butyl Gloves by North Safety." </a:t>
              </a:r>
              <a:r>
                <a:rPr lang="en-US" sz="800" i="1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Construction Gear</a:t>
              </a:r>
              <a:r>
                <a:rPr lang="en-US" sz="800" dirty="0">
                  <a:solidFill>
                    <a:srgbClr val="4D3E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Web.</a:t>
              </a:r>
            </a:p>
          </p:txBody>
        </p:sp>
      </p:grpSp>
      <p:grpSp>
        <p:nvGrpSpPr>
          <p:cNvPr id="8" name="Group 160"/>
          <p:cNvGrpSpPr/>
          <p:nvPr/>
        </p:nvGrpSpPr>
        <p:grpSpPr>
          <a:xfrm>
            <a:off x="668964" y="26585372"/>
            <a:ext cx="5332781" cy="5592802"/>
            <a:chOff x="838613" y="23503336"/>
            <a:chExt cx="6665976" cy="6039205"/>
          </a:xfrm>
        </p:grpSpPr>
        <p:sp>
          <p:nvSpPr>
            <p:cNvPr id="177" name="Rounded Rectangle 161"/>
            <p:cNvSpPr/>
            <p:nvPr/>
          </p:nvSpPr>
          <p:spPr>
            <a:xfrm>
              <a:off x="838613" y="23503336"/>
              <a:ext cx="6665976" cy="6039205"/>
            </a:xfrm>
            <a:prstGeom prst="roundRec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8905" tIns="49451" rIns="98905" bIns="49451" spcCol="0" rtlCol="0" anchor="ctr"/>
            <a:lstStyle/>
            <a:p>
              <a:pPr algn="ctr"/>
              <a:endParaRPr lang="en-US" sz="7378" dirty="0"/>
            </a:p>
          </p:txBody>
        </p:sp>
        <p:sp>
          <p:nvSpPr>
            <p:cNvPr id="48" name="TextBox 162"/>
            <p:cNvSpPr txBox="1"/>
            <p:nvPr/>
          </p:nvSpPr>
          <p:spPr>
            <a:xfrm>
              <a:off x="891634" y="23539890"/>
              <a:ext cx="6592824" cy="7732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81250" tIns="40624" rIns="81250" bIns="40624" rtlCol="0" anchor="ctr">
              <a:spAutoFit/>
            </a:bodyPr>
            <a:lstStyle/>
            <a:p>
              <a:pPr algn="ctr" defTabSz="3899910"/>
              <a:r>
                <a:rPr lang="en-US" sz="3200" b="1" dirty="0"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Optional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24019" y="3561802"/>
            <a:ext cx="4087523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b="1" dirty="0"/>
              <a:t>OPTIONAL – SPONSOR LOGO</a:t>
            </a:r>
          </a:p>
          <a:p>
            <a:r>
              <a:rPr lang="en-US" sz="2560" b="1" dirty="0"/>
              <a:t>HERE</a:t>
            </a:r>
          </a:p>
        </p:txBody>
      </p:sp>
      <p:sp>
        <p:nvSpPr>
          <p:cNvPr id="105" name="TextBox 19"/>
          <p:cNvSpPr txBox="1"/>
          <p:nvPr/>
        </p:nvSpPr>
        <p:spPr>
          <a:xfrm>
            <a:off x="670559" y="27262258"/>
            <a:ext cx="5332781" cy="2396521"/>
          </a:xfrm>
          <a:prstGeom prst="rect">
            <a:avLst/>
          </a:prstGeom>
          <a:noFill/>
        </p:spPr>
        <p:txBody>
          <a:bodyPr wrap="square" lIns="81250" tIns="40624" rIns="81250" bIns="40624" numCol="1" rtlCol="0">
            <a:spAutoFit/>
          </a:bodyPr>
          <a:lstStyle/>
          <a:p>
            <a:pPr defTabSz="3899910"/>
            <a:r>
              <a:rPr lang="en-US" sz="2560" b="1" dirty="0">
                <a:solidFill>
                  <a:srgbClr val="3F3F3F"/>
                </a:solidFill>
                <a:latin typeface="Arial  "/>
              </a:rPr>
              <a:t>Header Text = 32 </a:t>
            </a:r>
            <a:r>
              <a:rPr lang="en-US" sz="2560" b="1" dirty="0" err="1">
                <a:solidFill>
                  <a:srgbClr val="3F3F3F"/>
                </a:solidFill>
                <a:latin typeface="Arial  "/>
              </a:rPr>
              <a:t>pt</a:t>
            </a:r>
            <a:r>
              <a:rPr lang="en-US" sz="2560" b="1" dirty="0">
                <a:solidFill>
                  <a:srgbClr val="3F3F3F"/>
                </a:solidFill>
                <a:latin typeface="Arial  "/>
              </a:rPr>
              <a:t> Arial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Body text = 28 </a:t>
            </a:r>
            <a:r>
              <a:rPr lang="en-US" sz="2080" dirty="0" err="1">
                <a:solidFill>
                  <a:srgbClr val="3F3F3F"/>
                </a:solidFill>
                <a:latin typeface="Arial  "/>
              </a:rPr>
              <a:t>pt</a:t>
            </a:r>
            <a:r>
              <a:rPr lang="en-US" sz="2080" dirty="0">
                <a:solidFill>
                  <a:srgbClr val="3F3F3F"/>
                </a:solidFill>
                <a:latin typeface="Arial  "/>
              </a:rPr>
              <a:t> Arial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Use to provide additional information with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An appropriate title</a:t>
            </a:r>
          </a:p>
          <a:p>
            <a:pPr marL="182880" indent="-182880" defTabSz="3899910">
              <a:buFont typeface="Arial" panose="020B0604020202020204" pitchFamily="34" charset="0"/>
              <a:buChar char="•"/>
            </a:pPr>
            <a:r>
              <a:rPr lang="en-US" sz="2080" dirty="0">
                <a:solidFill>
                  <a:srgbClr val="3F3F3F"/>
                </a:solidFill>
                <a:latin typeface="Arial  "/>
              </a:rPr>
              <a:t>Examples include alternate less optimal designs, environmental impacts, health and safety considerations</a:t>
            </a:r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082517AF-4200-0E58-8D0E-5DA2A17D6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856" y="3501795"/>
            <a:ext cx="3657600" cy="13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8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28016</TotalTime>
  <Words>227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 </vt:lpstr>
      <vt:lpstr>Calibri</vt:lpstr>
      <vt:lpstr>Office Theme</vt:lpstr>
      <vt:lpstr>The Project that I Lived and Breathed for the Last Nine Months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Print of an Integrated Biorefinery: Biobutanol and 1,3-Propanediol from Waste and Renewable Biomass</dc:title>
  <dc:creator>Billy</dc:creator>
  <cp:lastModifiedBy>Agrios, Alexander</cp:lastModifiedBy>
  <cp:revision>290</cp:revision>
  <cp:lastPrinted>2015-04-11T13:25:41Z</cp:lastPrinted>
  <dcterms:created xsi:type="dcterms:W3CDTF">2013-10-11T00:51:31Z</dcterms:created>
  <dcterms:modified xsi:type="dcterms:W3CDTF">2024-04-02T20:20:34Z</dcterms:modified>
</cp:coreProperties>
</file>