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945600" cy="32918400"/>
  <p:notesSz cx="7010400" cy="9296400"/>
  <p:defaultTextStyle>
    <a:defPPr>
      <a:defRPr lang="en-US"/>
    </a:defPPr>
    <a:lvl1pPr marL="0" algn="l" defTabSz="2683593" rtl="0" eaLnBrk="1" latinLnBrk="0" hangingPunct="1">
      <a:defRPr sz="5287" kern="1200">
        <a:solidFill>
          <a:schemeClr val="tx1"/>
        </a:solidFill>
        <a:latin typeface="+mn-lt"/>
        <a:ea typeface="+mn-ea"/>
        <a:cs typeface="+mn-cs"/>
      </a:defRPr>
    </a:lvl1pPr>
    <a:lvl2pPr marL="1341798" algn="l" defTabSz="2683593" rtl="0" eaLnBrk="1" latinLnBrk="0" hangingPunct="1">
      <a:defRPr sz="5287" kern="1200">
        <a:solidFill>
          <a:schemeClr val="tx1"/>
        </a:solidFill>
        <a:latin typeface="+mn-lt"/>
        <a:ea typeface="+mn-ea"/>
        <a:cs typeface="+mn-cs"/>
      </a:defRPr>
    </a:lvl2pPr>
    <a:lvl3pPr marL="2683593" algn="l" defTabSz="2683593" rtl="0" eaLnBrk="1" latinLnBrk="0" hangingPunct="1">
      <a:defRPr sz="5287" kern="1200">
        <a:solidFill>
          <a:schemeClr val="tx1"/>
        </a:solidFill>
        <a:latin typeface="+mn-lt"/>
        <a:ea typeface="+mn-ea"/>
        <a:cs typeface="+mn-cs"/>
      </a:defRPr>
    </a:lvl3pPr>
    <a:lvl4pPr marL="4025388" algn="l" defTabSz="2683593" rtl="0" eaLnBrk="1" latinLnBrk="0" hangingPunct="1">
      <a:defRPr sz="5287" kern="1200">
        <a:solidFill>
          <a:schemeClr val="tx1"/>
        </a:solidFill>
        <a:latin typeface="+mn-lt"/>
        <a:ea typeface="+mn-ea"/>
        <a:cs typeface="+mn-cs"/>
      </a:defRPr>
    </a:lvl4pPr>
    <a:lvl5pPr marL="5367184" algn="l" defTabSz="2683593" rtl="0" eaLnBrk="1" latinLnBrk="0" hangingPunct="1">
      <a:defRPr sz="5287" kern="1200">
        <a:solidFill>
          <a:schemeClr val="tx1"/>
        </a:solidFill>
        <a:latin typeface="+mn-lt"/>
        <a:ea typeface="+mn-ea"/>
        <a:cs typeface="+mn-cs"/>
      </a:defRPr>
    </a:lvl5pPr>
    <a:lvl6pPr marL="6708981" algn="l" defTabSz="2683593" rtl="0" eaLnBrk="1" latinLnBrk="0" hangingPunct="1">
      <a:defRPr sz="5287" kern="1200">
        <a:solidFill>
          <a:schemeClr val="tx1"/>
        </a:solidFill>
        <a:latin typeface="+mn-lt"/>
        <a:ea typeface="+mn-ea"/>
        <a:cs typeface="+mn-cs"/>
      </a:defRPr>
    </a:lvl6pPr>
    <a:lvl7pPr marL="8050781" algn="l" defTabSz="2683593" rtl="0" eaLnBrk="1" latinLnBrk="0" hangingPunct="1">
      <a:defRPr sz="5287" kern="1200">
        <a:solidFill>
          <a:schemeClr val="tx1"/>
        </a:solidFill>
        <a:latin typeface="+mn-lt"/>
        <a:ea typeface="+mn-ea"/>
        <a:cs typeface="+mn-cs"/>
      </a:defRPr>
    </a:lvl7pPr>
    <a:lvl8pPr marL="9392574" algn="l" defTabSz="2683593" rtl="0" eaLnBrk="1" latinLnBrk="0" hangingPunct="1">
      <a:defRPr sz="5287" kern="1200">
        <a:solidFill>
          <a:schemeClr val="tx1"/>
        </a:solidFill>
        <a:latin typeface="+mn-lt"/>
        <a:ea typeface="+mn-ea"/>
        <a:cs typeface="+mn-cs"/>
      </a:defRPr>
    </a:lvl8pPr>
    <a:lvl9pPr marL="10734372" algn="l" defTabSz="2683593" rtl="0" eaLnBrk="1" latinLnBrk="0" hangingPunct="1">
      <a:defRPr sz="528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364" autoAdjust="0"/>
  </p:normalViewPr>
  <p:slideViewPr>
    <p:cSldViewPr>
      <p:cViewPr>
        <p:scale>
          <a:sx n="50" d="100"/>
          <a:sy n="50" d="100"/>
        </p:scale>
        <p:origin x="4" y="20"/>
      </p:cViewPr>
      <p:guideLst>
        <p:guide orient="horz" pos="10368"/>
        <p:guide pos="6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F0493F-870C-44F5-B9A7-553BB52AC28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1162050"/>
            <a:ext cx="2092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8C8340-141B-4027-921A-FD52F1B83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2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9380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1pPr>
    <a:lvl2pPr marL="244689" algn="l" defTabSz="489380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2pPr>
    <a:lvl3pPr marL="489380" algn="l" defTabSz="489380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3pPr>
    <a:lvl4pPr marL="734068" algn="l" defTabSz="489380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4pPr>
    <a:lvl5pPr marL="978755" algn="l" defTabSz="489380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5pPr>
    <a:lvl6pPr marL="1223446" algn="l" defTabSz="489380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6pPr>
    <a:lvl7pPr marL="1468134" algn="l" defTabSz="489380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7pPr>
    <a:lvl8pPr marL="1712825" algn="l" defTabSz="489380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8pPr>
    <a:lvl9pPr marL="1957512" algn="l" defTabSz="489380" rtl="0" eaLnBrk="1" latinLnBrk="0" hangingPunct="1">
      <a:defRPr sz="6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59038" y="1162050"/>
            <a:ext cx="20923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C8340-141B-4027-921A-FD52F1B83E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7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66"/>
            <a:ext cx="18653760" cy="70561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1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1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2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3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3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4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4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0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6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42240" y="5273068"/>
            <a:ext cx="19751040" cy="112349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9120" y="5273068"/>
            <a:ext cx="58887360" cy="112349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5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9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1"/>
            <a:ext cx="18653760" cy="6537960"/>
          </a:xfrm>
        </p:spPr>
        <p:txBody>
          <a:bodyPr anchor="t"/>
          <a:lstStyle>
            <a:lvl1pPr algn="l">
              <a:defRPr sz="569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42"/>
            <a:ext cx="18653760" cy="7200896"/>
          </a:xfrm>
        </p:spPr>
        <p:txBody>
          <a:bodyPr anchor="b"/>
          <a:lstStyle>
            <a:lvl1pPr marL="0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1pPr>
            <a:lvl2pPr marL="65061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1218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3pPr>
            <a:lvl4pPr marL="1951830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4pPr>
            <a:lvl5pPr marL="2602438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5pPr>
            <a:lvl6pPr marL="3253049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6pPr>
            <a:lvl7pPr marL="3903659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7pPr>
            <a:lvl8pPr marL="4554266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8pPr>
            <a:lvl9pPr marL="5204877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1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9120" y="30723861"/>
            <a:ext cx="39319200" cy="86898481"/>
          </a:xfrm>
        </p:spPr>
        <p:txBody>
          <a:bodyPr/>
          <a:lstStyle>
            <a:lvl1pPr>
              <a:defRPr sz="3983"/>
            </a:lvl1pPr>
            <a:lvl2pPr>
              <a:defRPr sz="3414"/>
            </a:lvl2pPr>
            <a:lvl3pPr>
              <a:defRPr sz="2845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0" y="30723861"/>
            <a:ext cx="39319200" cy="86898481"/>
          </a:xfrm>
        </p:spPr>
        <p:txBody>
          <a:bodyPr/>
          <a:lstStyle>
            <a:lvl1pPr>
              <a:defRPr sz="3983"/>
            </a:lvl1pPr>
            <a:lvl2pPr>
              <a:defRPr sz="3414"/>
            </a:lvl2pPr>
            <a:lvl3pPr>
              <a:defRPr sz="2845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5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3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91" y="7368550"/>
            <a:ext cx="9696451" cy="3070857"/>
          </a:xfrm>
        </p:spPr>
        <p:txBody>
          <a:bodyPr anchor="b"/>
          <a:lstStyle>
            <a:lvl1pPr marL="0" indent="0">
              <a:buNone/>
              <a:defRPr sz="3414" b="1"/>
            </a:lvl1pPr>
            <a:lvl2pPr marL="650610" indent="0">
              <a:buNone/>
              <a:defRPr sz="2845" b="1"/>
            </a:lvl2pPr>
            <a:lvl3pPr marL="1301218" indent="0">
              <a:buNone/>
              <a:defRPr sz="2560" b="1"/>
            </a:lvl3pPr>
            <a:lvl4pPr marL="1951830" indent="0">
              <a:buNone/>
              <a:defRPr sz="2277" b="1"/>
            </a:lvl4pPr>
            <a:lvl5pPr marL="2602438" indent="0">
              <a:buNone/>
              <a:defRPr sz="2277" b="1"/>
            </a:lvl5pPr>
            <a:lvl6pPr marL="3253049" indent="0">
              <a:buNone/>
              <a:defRPr sz="2277" b="1"/>
            </a:lvl6pPr>
            <a:lvl7pPr marL="3903659" indent="0">
              <a:buNone/>
              <a:defRPr sz="2277" b="1"/>
            </a:lvl7pPr>
            <a:lvl8pPr marL="4554266" indent="0">
              <a:buNone/>
              <a:defRPr sz="2277" b="1"/>
            </a:lvl8pPr>
            <a:lvl9pPr marL="5204877" indent="0">
              <a:buNone/>
              <a:defRPr sz="22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91" y="10439414"/>
            <a:ext cx="9696451" cy="18966183"/>
          </a:xfrm>
        </p:spPr>
        <p:txBody>
          <a:bodyPr/>
          <a:lstStyle>
            <a:lvl1pPr>
              <a:defRPr sz="3414"/>
            </a:lvl1pPr>
            <a:lvl2pPr>
              <a:defRPr sz="2845"/>
            </a:lvl2pPr>
            <a:lvl3pPr>
              <a:defRPr sz="2560"/>
            </a:lvl3pPr>
            <a:lvl4pPr>
              <a:defRPr sz="2277"/>
            </a:lvl4pPr>
            <a:lvl5pPr>
              <a:defRPr sz="2277"/>
            </a:lvl5pPr>
            <a:lvl6pPr>
              <a:defRPr sz="2277"/>
            </a:lvl6pPr>
            <a:lvl7pPr>
              <a:defRPr sz="2277"/>
            </a:lvl7pPr>
            <a:lvl8pPr>
              <a:defRPr sz="2277"/>
            </a:lvl8pPr>
            <a:lvl9pPr>
              <a:defRPr sz="22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2" y="7368550"/>
            <a:ext cx="9700260" cy="3070857"/>
          </a:xfrm>
        </p:spPr>
        <p:txBody>
          <a:bodyPr anchor="b"/>
          <a:lstStyle>
            <a:lvl1pPr marL="0" indent="0">
              <a:buNone/>
              <a:defRPr sz="3414" b="1"/>
            </a:lvl1pPr>
            <a:lvl2pPr marL="650610" indent="0">
              <a:buNone/>
              <a:defRPr sz="2845" b="1"/>
            </a:lvl2pPr>
            <a:lvl3pPr marL="1301218" indent="0">
              <a:buNone/>
              <a:defRPr sz="2560" b="1"/>
            </a:lvl3pPr>
            <a:lvl4pPr marL="1951830" indent="0">
              <a:buNone/>
              <a:defRPr sz="2277" b="1"/>
            </a:lvl4pPr>
            <a:lvl5pPr marL="2602438" indent="0">
              <a:buNone/>
              <a:defRPr sz="2277" b="1"/>
            </a:lvl5pPr>
            <a:lvl6pPr marL="3253049" indent="0">
              <a:buNone/>
              <a:defRPr sz="2277" b="1"/>
            </a:lvl6pPr>
            <a:lvl7pPr marL="3903659" indent="0">
              <a:buNone/>
              <a:defRPr sz="2277" b="1"/>
            </a:lvl7pPr>
            <a:lvl8pPr marL="4554266" indent="0">
              <a:buNone/>
              <a:defRPr sz="2277" b="1"/>
            </a:lvl8pPr>
            <a:lvl9pPr marL="5204877" indent="0">
              <a:buNone/>
              <a:defRPr sz="22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2" y="10439414"/>
            <a:ext cx="9700260" cy="18966183"/>
          </a:xfrm>
        </p:spPr>
        <p:txBody>
          <a:bodyPr/>
          <a:lstStyle>
            <a:lvl1pPr>
              <a:defRPr sz="3414"/>
            </a:lvl1pPr>
            <a:lvl2pPr>
              <a:defRPr sz="2845"/>
            </a:lvl2pPr>
            <a:lvl3pPr>
              <a:defRPr sz="2560"/>
            </a:lvl3pPr>
            <a:lvl4pPr>
              <a:defRPr sz="2277"/>
            </a:lvl4pPr>
            <a:lvl5pPr>
              <a:defRPr sz="2277"/>
            </a:lvl5pPr>
            <a:lvl6pPr>
              <a:defRPr sz="2277"/>
            </a:lvl6pPr>
            <a:lvl7pPr>
              <a:defRPr sz="2277"/>
            </a:lvl7pPr>
            <a:lvl8pPr>
              <a:defRPr sz="2277"/>
            </a:lvl8pPr>
            <a:lvl9pPr>
              <a:defRPr sz="22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9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9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93" y="1310641"/>
            <a:ext cx="7219951" cy="5577840"/>
          </a:xfrm>
        </p:spPr>
        <p:txBody>
          <a:bodyPr anchor="b"/>
          <a:lstStyle>
            <a:lvl1pPr algn="l">
              <a:defRPr sz="284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9"/>
            <a:ext cx="12268200" cy="28094945"/>
          </a:xfrm>
        </p:spPr>
        <p:txBody>
          <a:bodyPr/>
          <a:lstStyle>
            <a:lvl1pPr>
              <a:defRPr sz="4553"/>
            </a:lvl1pPr>
            <a:lvl2pPr>
              <a:defRPr sz="3983"/>
            </a:lvl2pPr>
            <a:lvl3pPr>
              <a:defRPr sz="3414"/>
            </a:lvl3pPr>
            <a:lvl4pPr>
              <a:defRPr sz="2845"/>
            </a:lvl4pPr>
            <a:lvl5pPr>
              <a:defRPr sz="2845"/>
            </a:lvl5pPr>
            <a:lvl6pPr>
              <a:defRPr sz="2845"/>
            </a:lvl6pPr>
            <a:lvl7pPr>
              <a:defRPr sz="2845"/>
            </a:lvl7pPr>
            <a:lvl8pPr>
              <a:defRPr sz="2845"/>
            </a:lvl8pPr>
            <a:lvl9pPr>
              <a:defRPr sz="28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93" y="6888489"/>
            <a:ext cx="7219951" cy="22517105"/>
          </a:xfrm>
        </p:spPr>
        <p:txBody>
          <a:bodyPr/>
          <a:lstStyle>
            <a:lvl1pPr marL="0" indent="0">
              <a:buNone/>
              <a:defRPr sz="1992"/>
            </a:lvl1pPr>
            <a:lvl2pPr marL="650610" indent="0">
              <a:buNone/>
              <a:defRPr sz="1707"/>
            </a:lvl2pPr>
            <a:lvl3pPr marL="1301218" indent="0">
              <a:buNone/>
              <a:defRPr sz="1422"/>
            </a:lvl3pPr>
            <a:lvl4pPr marL="1951830" indent="0">
              <a:buNone/>
              <a:defRPr sz="1280"/>
            </a:lvl4pPr>
            <a:lvl5pPr marL="2602438" indent="0">
              <a:buNone/>
              <a:defRPr sz="1280"/>
            </a:lvl5pPr>
            <a:lvl6pPr marL="3253049" indent="0">
              <a:buNone/>
              <a:defRPr sz="1280"/>
            </a:lvl6pPr>
            <a:lvl7pPr marL="3903659" indent="0">
              <a:buNone/>
              <a:defRPr sz="1280"/>
            </a:lvl7pPr>
            <a:lvl8pPr marL="4554266" indent="0">
              <a:buNone/>
              <a:defRPr sz="1280"/>
            </a:lvl8pPr>
            <a:lvl9pPr marL="5204877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6"/>
            <a:ext cx="13167360" cy="2720345"/>
          </a:xfrm>
        </p:spPr>
        <p:txBody>
          <a:bodyPr anchor="b"/>
          <a:lstStyle>
            <a:lvl1pPr algn="l">
              <a:defRPr sz="284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19"/>
            <a:ext cx="13167360" cy="19751040"/>
          </a:xfrm>
        </p:spPr>
        <p:txBody>
          <a:bodyPr/>
          <a:lstStyle>
            <a:lvl1pPr marL="0" indent="0">
              <a:buNone/>
              <a:defRPr sz="4553"/>
            </a:lvl1pPr>
            <a:lvl2pPr marL="650610" indent="0">
              <a:buNone/>
              <a:defRPr sz="3983"/>
            </a:lvl2pPr>
            <a:lvl3pPr marL="1301218" indent="0">
              <a:buNone/>
              <a:defRPr sz="3414"/>
            </a:lvl3pPr>
            <a:lvl4pPr marL="1951830" indent="0">
              <a:buNone/>
              <a:defRPr sz="2845"/>
            </a:lvl4pPr>
            <a:lvl5pPr marL="2602438" indent="0">
              <a:buNone/>
              <a:defRPr sz="2845"/>
            </a:lvl5pPr>
            <a:lvl6pPr marL="3253049" indent="0">
              <a:buNone/>
              <a:defRPr sz="2845"/>
            </a:lvl6pPr>
            <a:lvl7pPr marL="3903659" indent="0">
              <a:buNone/>
              <a:defRPr sz="2845"/>
            </a:lvl7pPr>
            <a:lvl8pPr marL="4554266" indent="0">
              <a:buNone/>
              <a:defRPr sz="2845"/>
            </a:lvl8pPr>
            <a:lvl9pPr marL="5204877" indent="0">
              <a:buNone/>
              <a:defRPr sz="284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42"/>
            <a:ext cx="13167360" cy="3863336"/>
          </a:xfrm>
        </p:spPr>
        <p:txBody>
          <a:bodyPr/>
          <a:lstStyle>
            <a:lvl1pPr marL="0" indent="0">
              <a:buNone/>
              <a:defRPr sz="1992"/>
            </a:lvl1pPr>
            <a:lvl2pPr marL="650610" indent="0">
              <a:buNone/>
              <a:defRPr sz="1707"/>
            </a:lvl2pPr>
            <a:lvl3pPr marL="1301218" indent="0">
              <a:buNone/>
              <a:defRPr sz="1422"/>
            </a:lvl3pPr>
            <a:lvl4pPr marL="1951830" indent="0">
              <a:buNone/>
              <a:defRPr sz="1280"/>
            </a:lvl4pPr>
            <a:lvl5pPr marL="2602438" indent="0">
              <a:buNone/>
              <a:defRPr sz="1280"/>
            </a:lvl5pPr>
            <a:lvl6pPr marL="3253049" indent="0">
              <a:buNone/>
              <a:defRPr sz="1280"/>
            </a:lvl6pPr>
            <a:lvl7pPr marL="3903659" indent="0">
              <a:buNone/>
              <a:defRPr sz="1280"/>
            </a:lvl7pPr>
            <a:lvl8pPr marL="4554266" indent="0">
              <a:buNone/>
              <a:defRPr sz="1280"/>
            </a:lvl8pPr>
            <a:lvl9pPr marL="5204877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3"/>
            <a:ext cx="19751040" cy="54864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79"/>
            <a:ext cx="19751040" cy="21724621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508"/>
            <a:ext cx="5120640" cy="1752599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285DD-2041-4694-B752-A205F7BDE66D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508"/>
            <a:ext cx="6949440" cy="1752599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508"/>
            <a:ext cx="5120640" cy="1752599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EAF31-DE89-4DD2-81B5-03005E1FE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4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1218" rtl="0" eaLnBrk="1" latinLnBrk="0" hangingPunct="1">
        <a:spcBef>
          <a:spcPct val="0"/>
        </a:spcBef>
        <a:buNone/>
        <a:defRPr sz="62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959" indent="-487959" algn="l" defTabSz="1301218" rtl="0" eaLnBrk="1" latinLnBrk="0" hangingPunct="1">
        <a:spcBef>
          <a:spcPct val="20000"/>
        </a:spcBef>
        <a:buFont typeface="Arial" pitchFamily="34" charset="0"/>
        <a:buChar char="•"/>
        <a:defRPr sz="4553" kern="1200">
          <a:solidFill>
            <a:schemeClr val="tx1"/>
          </a:solidFill>
          <a:latin typeface="+mn-lt"/>
          <a:ea typeface="+mn-ea"/>
          <a:cs typeface="+mn-cs"/>
        </a:defRPr>
      </a:lvl1pPr>
      <a:lvl2pPr marL="1057239" indent="-406631" algn="l" defTabSz="1301218" rtl="0" eaLnBrk="1" latinLnBrk="0" hangingPunct="1">
        <a:spcBef>
          <a:spcPct val="20000"/>
        </a:spcBef>
        <a:buFont typeface="Arial" pitchFamily="34" charset="0"/>
        <a:buChar char="–"/>
        <a:defRPr sz="3983" kern="1200">
          <a:solidFill>
            <a:schemeClr val="tx1"/>
          </a:solidFill>
          <a:latin typeface="+mn-lt"/>
          <a:ea typeface="+mn-ea"/>
          <a:cs typeface="+mn-cs"/>
        </a:defRPr>
      </a:lvl2pPr>
      <a:lvl3pPr marL="1626525" indent="-325305" algn="l" defTabSz="1301218" rtl="0" eaLnBrk="1" latinLnBrk="0" hangingPunct="1">
        <a:spcBef>
          <a:spcPct val="20000"/>
        </a:spcBef>
        <a:buFont typeface="Arial" pitchFamily="34" charset="0"/>
        <a:buChar char="•"/>
        <a:defRPr sz="3414" kern="1200">
          <a:solidFill>
            <a:schemeClr val="tx1"/>
          </a:solidFill>
          <a:latin typeface="+mn-lt"/>
          <a:ea typeface="+mn-ea"/>
          <a:cs typeface="+mn-cs"/>
        </a:defRPr>
      </a:lvl3pPr>
      <a:lvl4pPr marL="2277132" indent="-325305" algn="l" defTabSz="1301218" rtl="0" eaLnBrk="1" latinLnBrk="0" hangingPunct="1">
        <a:spcBef>
          <a:spcPct val="20000"/>
        </a:spcBef>
        <a:buFont typeface="Arial" pitchFamily="34" charset="0"/>
        <a:buChar char="–"/>
        <a:defRPr sz="2845" kern="1200">
          <a:solidFill>
            <a:schemeClr val="tx1"/>
          </a:solidFill>
          <a:latin typeface="+mn-lt"/>
          <a:ea typeface="+mn-ea"/>
          <a:cs typeface="+mn-cs"/>
        </a:defRPr>
      </a:lvl4pPr>
      <a:lvl5pPr marL="2927742" indent="-325305" algn="l" defTabSz="1301218" rtl="0" eaLnBrk="1" latinLnBrk="0" hangingPunct="1">
        <a:spcBef>
          <a:spcPct val="20000"/>
        </a:spcBef>
        <a:buFont typeface="Arial" pitchFamily="34" charset="0"/>
        <a:buChar char="»"/>
        <a:defRPr sz="2845" kern="1200">
          <a:solidFill>
            <a:schemeClr val="tx1"/>
          </a:solidFill>
          <a:latin typeface="+mn-lt"/>
          <a:ea typeface="+mn-ea"/>
          <a:cs typeface="+mn-cs"/>
        </a:defRPr>
      </a:lvl5pPr>
      <a:lvl6pPr marL="3578352" indent="-325305" algn="l" defTabSz="1301218" rtl="0" eaLnBrk="1" latinLnBrk="0" hangingPunct="1">
        <a:spcBef>
          <a:spcPct val="20000"/>
        </a:spcBef>
        <a:buFont typeface="Arial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6pPr>
      <a:lvl7pPr marL="4228962" indent="-325305" algn="l" defTabSz="1301218" rtl="0" eaLnBrk="1" latinLnBrk="0" hangingPunct="1">
        <a:spcBef>
          <a:spcPct val="20000"/>
        </a:spcBef>
        <a:buFont typeface="Arial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7pPr>
      <a:lvl8pPr marL="4879573" indent="-325305" algn="l" defTabSz="1301218" rtl="0" eaLnBrk="1" latinLnBrk="0" hangingPunct="1">
        <a:spcBef>
          <a:spcPct val="20000"/>
        </a:spcBef>
        <a:buFont typeface="Arial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8pPr>
      <a:lvl9pPr marL="5530181" indent="-325305" algn="l" defTabSz="1301218" rtl="0" eaLnBrk="1" latinLnBrk="0" hangingPunct="1">
        <a:spcBef>
          <a:spcPct val="20000"/>
        </a:spcBef>
        <a:buFont typeface="Arial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121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610" algn="l" defTabSz="130121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1218" algn="l" defTabSz="130121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1830" algn="l" defTabSz="130121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2438" algn="l" defTabSz="130121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3049" algn="l" defTabSz="130121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3659" algn="l" defTabSz="130121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4266" algn="l" defTabSz="130121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4877" algn="l" defTabSz="130121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9626" y="1345669"/>
            <a:ext cx="21935974" cy="24643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endParaRPr lang="en-US" sz="1566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251" y="3987797"/>
            <a:ext cx="6806235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934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Abstract</a:t>
            </a:r>
            <a:endParaRPr lang="en-US" sz="1866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74910" y="3993422"/>
            <a:ext cx="7910941" cy="34997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Design and Methods</a:t>
            </a:r>
          </a:p>
        </p:txBody>
      </p:sp>
      <p:sp>
        <p:nvSpPr>
          <p:cNvPr id="9" name="Rectangle 8"/>
          <p:cNvSpPr/>
          <p:nvPr/>
        </p:nvSpPr>
        <p:spPr>
          <a:xfrm>
            <a:off x="14975420" y="3987797"/>
            <a:ext cx="6906654" cy="355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Results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545D7A-0F68-254F-A84F-A0580C1D6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891" y="1579041"/>
            <a:ext cx="19751040" cy="1981200"/>
          </a:xfrm>
        </p:spPr>
        <p:txBody>
          <a:bodyPr>
            <a:normAutofit fontScale="90000"/>
          </a:bodyPr>
          <a:lstStyle/>
          <a:p>
            <a:r>
              <a:rPr lang="en-US" sz="544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BME Team [#]: [Title]</a:t>
            </a:r>
            <a:br>
              <a:rPr lang="en-US" sz="5440" b="1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[Student Names]</a:t>
            </a:r>
            <a:b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Biomedical Engineering Department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D2896B2-95D3-1746-9655-6CAE58E5C3C5}"/>
              </a:ext>
            </a:extLst>
          </p:cNvPr>
          <p:cNvSpPr/>
          <p:nvPr/>
        </p:nvSpPr>
        <p:spPr>
          <a:xfrm>
            <a:off x="76200" y="10231914"/>
            <a:ext cx="6806235" cy="3556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666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Introduction &amp;  Motivation</a:t>
            </a:r>
            <a:endParaRPr lang="en-US" sz="2934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9425E73-6CE0-5941-8196-5AB603910EB7}"/>
              </a:ext>
            </a:extLst>
          </p:cNvPr>
          <p:cNvSpPr/>
          <p:nvPr/>
        </p:nvSpPr>
        <p:spPr>
          <a:xfrm>
            <a:off x="14830846" y="19989800"/>
            <a:ext cx="6906654" cy="355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Conclusions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A8A7F07-73F5-334C-A0CD-5871DBF7E5AB}"/>
              </a:ext>
            </a:extLst>
          </p:cNvPr>
          <p:cNvSpPr/>
          <p:nvPr/>
        </p:nvSpPr>
        <p:spPr>
          <a:xfrm>
            <a:off x="14830846" y="24485600"/>
            <a:ext cx="6906654" cy="355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Acknowledgements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19B6841-5A33-8747-A5A6-024EB2B9006F}"/>
              </a:ext>
            </a:extLst>
          </p:cNvPr>
          <p:cNvSpPr/>
          <p:nvPr/>
        </p:nvSpPr>
        <p:spPr>
          <a:xfrm>
            <a:off x="14830846" y="28143200"/>
            <a:ext cx="6906654" cy="355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References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4D3F14-4DC3-2E45-8AF7-15A2348CF2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731" y="2039908"/>
            <a:ext cx="4267200" cy="88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7141" y="1945799"/>
            <a:ext cx="3105722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/>
              <a:t>Sponsor Name &amp;</a:t>
            </a:r>
          </a:p>
          <a:p>
            <a:r>
              <a:rPr lang="en-US" sz="3200" dirty="0"/>
              <a:t>Logo (if available)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9B6841-5A33-8747-A5A6-024EB2B9006F}"/>
              </a:ext>
            </a:extLst>
          </p:cNvPr>
          <p:cNvSpPr/>
          <p:nvPr/>
        </p:nvSpPr>
        <p:spPr>
          <a:xfrm>
            <a:off x="0" y="31623000"/>
            <a:ext cx="21945600" cy="355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" tIns="12190" rIns="24379" bIns="12190" rtlCol="0" anchor="ctr"/>
          <a:lstStyle/>
          <a:p>
            <a:pPr algn="ctr"/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481" y="3183891"/>
            <a:ext cx="4897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Faculty Project Advisor: [Name]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658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42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BME Team [#]: [Title] [Student Names] Biomedical Engineering Department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Kumavor, Patrick</cp:lastModifiedBy>
  <cp:revision>164</cp:revision>
  <cp:lastPrinted>2016-04-04T19:55:44Z</cp:lastPrinted>
  <dcterms:created xsi:type="dcterms:W3CDTF">2013-04-12T15:19:11Z</dcterms:created>
  <dcterms:modified xsi:type="dcterms:W3CDTF">2023-04-12T15:42:36Z</dcterms:modified>
</cp:coreProperties>
</file>