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43"/>
  </p:normalViewPr>
  <p:slideViewPr>
    <p:cSldViewPr snapToGrid="0" snapToObjects="1">
      <p:cViewPr>
        <p:scale>
          <a:sx n="33" d="100"/>
          <a:sy n="33" d="100"/>
        </p:scale>
        <p:origin x="3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1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0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9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7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2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6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7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2DB2-0AAF-994C-8D5C-A0B5D5F81F48}" type="datetimeFigureOut">
              <a:rPr lang="en-US" smtClean="0"/>
              <a:t>3/28/22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8F138D-50D4-0D4F-8433-77AB10AF6113}"/>
              </a:ext>
            </a:extLst>
          </p:cNvPr>
          <p:cNvSpPr/>
          <p:nvPr/>
        </p:nvSpPr>
        <p:spPr>
          <a:xfrm>
            <a:off x="0" y="0"/>
            <a:ext cx="21945600" cy="3419061"/>
          </a:xfrm>
          <a:prstGeom prst="rect">
            <a:avLst/>
          </a:prstGeom>
          <a:solidFill>
            <a:srgbClr val="001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Project Title</a:t>
            </a:r>
          </a:p>
          <a:p>
            <a:pPr algn="ctr">
              <a:spcBef>
                <a:spcPts val="1200"/>
              </a:spcBef>
            </a:pPr>
            <a:r>
              <a:rPr lang="en-US" sz="3600" dirty="0"/>
              <a:t>ECE Team 2299: Student1, Student 2, Student 3</a:t>
            </a:r>
          </a:p>
          <a:p>
            <a:pPr algn="ctr"/>
            <a:r>
              <a:rPr lang="en-US" sz="3600" dirty="0"/>
              <a:t>Faculty Advisor: Dr……. Industry Advisor: …… </a:t>
            </a:r>
          </a:p>
          <a:p>
            <a:pPr algn="ctr"/>
            <a:r>
              <a:rPr lang="en-US" sz="3600" dirty="0"/>
              <a:t>Sponsor: Name of the sponsor entity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3D00C-A465-7E41-A016-302A7417CBA8}"/>
              </a:ext>
            </a:extLst>
          </p:cNvPr>
          <p:cNvSpPr/>
          <p:nvPr/>
        </p:nvSpPr>
        <p:spPr>
          <a:xfrm>
            <a:off x="0" y="30632400"/>
            <a:ext cx="21945600" cy="2286000"/>
          </a:xfrm>
          <a:prstGeom prst="rect">
            <a:avLst/>
          </a:prstGeom>
          <a:solidFill>
            <a:srgbClr val="001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4F07EF-91D8-514F-A04D-E20E38CDAB62}"/>
              </a:ext>
            </a:extLst>
          </p:cNvPr>
          <p:cNvSpPr/>
          <p:nvPr/>
        </p:nvSpPr>
        <p:spPr>
          <a:xfrm>
            <a:off x="514350" y="590550"/>
            <a:ext cx="276225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Sponsor’s logo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75B072-CDD5-BE4E-ADDF-5E3FB4BB15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73" y="31158924"/>
            <a:ext cx="4363953" cy="134867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4B61177-3139-C54C-9387-94A6E75B3F2A}"/>
              </a:ext>
            </a:extLst>
          </p:cNvPr>
          <p:cNvSpPr/>
          <p:nvPr/>
        </p:nvSpPr>
        <p:spPr>
          <a:xfrm>
            <a:off x="19758991" y="30890817"/>
            <a:ext cx="1996109" cy="1797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QR code of your project website</a:t>
            </a:r>
          </a:p>
        </p:txBody>
      </p:sp>
    </p:spTree>
    <p:extLst>
      <p:ext uri="{BB962C8B-B14F-4D97-AF65-F5344CB8AC3E}">
        <p14:creationId xmlns:p14="http://schemas.microsoft.com/office/powerpoint/2010/main" val="126752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37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Liang</dc:creator>
  <cp:lastModifiedBy>Zhang, Liang</cp:lastModifiedBy>
  <cp:revision>1</cp:revision>
  <dcterms:created xsi:type="dcterms:W3CDTF">2022-03-29T02:24:48Z</dcterms:created>
  <dcterms:modified xsi:type="dcterms:W3CDTF">2022-03-29T02:42:13Z</dcterms:modified>
</cp:coreProperties>
</file>