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9456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31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11945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520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645784" y="10226488"/>
            <a:ext cx="18654000" cy="7056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1808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1808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1808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1808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1808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60" marR="0" lvl="5" indent="0" algn="ctr" rtl="0">
              <a:spcBef>
                <a:spcPts val="0"/>
              </a:spcBef>
              <a:spcAft>
                <a:spcPts val="0"/>
              </a:spcAft>
              <a:defRPr sz="1808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31520" marR="0" lvl="6" indent="0" algn="ctr" rtl="0">
              <a:spcBef>
                <a:spcPts val="0"/>
              </a:spcBef>
              <a:spcAft>
                <a:spcPts val="0"/>
              </a:spcAft>
              <a:defRPr sz="1808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097280" marR="0" lvl="7" indent="0" algn="ctr" rtl="0">
              <a:spcBef>
                <a:spcPts val="0"/>
              </a:spcBef>
              <a:spcAft>
                <a:spcPts val="0"/>
              </a:spcAft>
              <a:defRPr sz="1808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63040" marR="0" lvl="8" indent="0" algn="ctr" rtl="0">
              <a:spcBef>
                <a:spcPts val="0"/>
              </a:spcBef>
              <a:spcAft>
                <a:spcPts val="0"/>
              </a:spcAft>
              <a:defRPr sz="1808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291567" y="18654433"/>
            <a:ext cx="15362400" cy="8411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ctr" rtl="0">
              <a:spcBef>
                <a:spcPts val="230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ctr" rtl="0">
              <a:spcBef>
                <a:spcPts val="196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ctr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ctr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ctr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194560" marR="0" lvl="6" indent="0" algn="ctr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560320" marR="0" lvl="7" indent="0" algn="ctr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926080" marR="0" lvl="8" indent="0" algn="ctr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645488" y="2926080"/>
            <a:ext cx="18654720" cy="548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60" lvl="5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31520" lvl="6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097280" lvl="7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63040" lvl="8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645488" y="9509760"/>
            <a:ext cx="18654720" cy="19751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410970" lvl="0" indent="-57277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056890" lvl="1" indent="-445770" algn="l" rtl="0">
              <a:spcBef>
                <a:spcPts val="2304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15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02810" lvl="2" indent="-318770" algn="l" rtl="0">
              <a:spcBef>
                <a:spcPts val="196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8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583680" lvl="3" indent="-42164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464550" lvl="4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830310" lvl="5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96070" lvl="6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9561830" lvl="7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9927590" lvl="8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4800992" y="13762041"/>
            <a:ext cx="26334450" cy="46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60" lvl="5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31520" lvl="6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097280" lvl="7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63040" lvl="8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4558650" y="9130881"/>
            <a:ext cx="26334450" cy="139255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410970" lvl="0" indent="-57277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056890" lvl="1" indent="-445770" algn="l" rtl="0">
              <a:spcBef>
                <a:spcPts val="2304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15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02810" lvl="2" indent="-318770" algn="l" rtl="0">
              <a:spcBef>
                <a:spcPts val="196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8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583680" lvl="3" indent="-42164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464550" lvl="4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830310" lvl="5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96070" lvl="6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9561830" lvl="7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9927590" lvl="8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645488" y="2926080"/>
            <a:ext cx="18654720" cy="548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60" lvl="5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31520" lvl="6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097280" lvl="7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63040" lvl="8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1097231" y="10057920"/>
            <a:ext cx="19751040" cy="18654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410970" lvl="0" indent="-57277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056890" lvl="1" indent="-445770" algn="l" rtl="0">
              <a:spcBef>
                <a:spcPts val="2304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15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702810" lvl="2" indent="-318770" algn="l" rtl="0">
              <a:spcBef>
                <a:spcPts val="196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98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583680" lvl="3" indent="-42164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464550" lvl="4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830310" lvl="5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96070" lvl="6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9561830" lvl="7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9927590" lvl="8" indent="-422910" algn="l" rtl="0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824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301218" y="23043218"/>
            <a:ext cx="13167600" cy="2719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1600" b="1"/>
            </a:lvl1pPr>
            <a:lvl2pPr lvl="1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4301218" y="2941544"/>
            <a:ext cx="13167600" cy="1975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19456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56032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92608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301218" y="25762883"/>
            <a:ext cx="13167600" cy="3864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120"/>
            </a:lvl1pPr>
            <a:lvl2pPr marL="365760" lvl="1" indent="0" rtl="0">
              <a:spcBef>
                <a:spcPts val="0"/>
              </a:spcBef>
              <a:buFont typeface="Arial"/>
              <a:buNone/>
              <a:defRPr sz="960"/>
            </a:lvl2pPr>
            <a:lvl3pPr marL="731520" lvl="2" indent="0" rtl="0">
              <a:spcBef>
                <a:spcPts val="0"/>
              </a:spcBef>
              <a:buFont typeface="Arial"/>
              <a:buNone/>
              <a:defRPr sz="800"/>
            </a:lvl3pPr>
            <a:lvl4pPr marL="1097280" lvl="3" indent="0" rtl="0">
              <a:spcBef>
                <a:spcPts val="0"/>
              </a:spcBef>
              <a:buFont typeface="Arial"/>
              <a:buNone/>
              <a:defRPr sz="720"/>
            </a:lvl4pPr>
            <a:lvl5pPr marL="1463040" lvl="4" indent="0" rtl="0">
              <a:spcBef>
                <a:spcPts val="0"/>
              </a:spcBef>
              <a:buFont typeface="Arial"/>
              <a:buNone/>
              <a:defRPr sz="720"/>
            </a:lvl5pPr>
            <a:lvl6pPr marL="1828800" lvl="5" indent="0" rtl="0">
              <a:spcBef>
                <a:spcPts val="0"/>
              </a:spcBef>
              <a:buFont typeface="Arial"/>
              <a:buNone/>
              <a:defRPr sz="720"/>
            </a:lvl6pPr>
            <a:lvl7pPr marL="2194560" lvl="6" indent="0" rtl="0">
              <a:spcBef>
                <a:spcPts val="0"/>
              </a:spcBef>
              <a:buFont typeface="Arial"/>
              <a:buNone/>
              <a:defRPr sz="720"/>
            </a:lvl7pPr>
            <a:lvl8pPr marL="2560320" lvl="7" indent="0" rtl="0">
              <a:spcBef>
                <a:spcPts val="0"/>
              </a:spcBef>
              <a:buFont typeface="Arial"/>
              <a:buNone/>
              <a:defRPr sz="720"/>
            </a:lvl8pPr>
            <a:lvl9pPr marL="2926080" lvl="8" indent="0" rtl="0">
              <a:spcBef>
                <a:spcPts val="0"/>
              </a:spcBef>
              <a:buFont typeface="Arial"/>
              <a:buNone/>
              <a:defRPr sz="72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097416" y="1311089"/>
            <a:ext cx="7219920" cy="5577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1600" b="1"/>
            </a:lvl1pPr>
            <a:lvl2pPr lvl="1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579984" y="1311089"/>
            <a:ext cx="12268080" cy="280943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560"/>
            </a:lvl1pPr>
            <a:lvl2pPr lvl="1" rtl="0">
              <a:spcBef>
                <a:spcPts val="0"/>
              </a:spcBef>
              <a:defRPr sz="2240"/>
            </a:lvl2pPr>
            <a:lvl3pPr lvl="2" rtl="0">
              <a:spcBef>
                <a:spcPts val="0"/>
              </a:spcBef>
              <a:defRPr sz="192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097416" y="6888254"/>
            <a:ext cx="7219920" cy="22517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120"/>
            </a:lvl1pPr>
            <a:lvl2pPr marL="365760" lvl="1" indent="0" rtl="0">
              <a:spcBef>
                <a:spcPts val="0"/>
              </a:spcBef>
              <a:buFont typeface="Arial"/>
              <a:buNone/>
              <a:defRPr sz="960"/>
            </a:lvl2pPr>
            <a:lvl3pPr marL="731520" lvl="2" indent="0" rtl="0">
              <a:spcBef>
                <a:spcPts val="0"/>
              </a:spcBef>
              <a:buFont typeface="Arial"/>
              <a:buNone/>
              <a:defRPr sz="800"/>
            </a:lvl3pPr>
            <a:lvl4pPr marL="1097280" lvl="3" indent="0" rtl="0">
              <a:spcBef>
                <a:spcPts val="0"/>
              </a:spcBef>
              <a:buFont typeface="Arial"/>
              <a:buNone/>
              <a:defRPr sz="720"/>
            </a:lvl4pPr>
            <a:lvl5pPr marL="1463040" lvl="4" indent="0" rtl="0">
              <a:spcBef>
                <a:spcPts val="0"/>
              </a:spcBef>
              <a:buFont typeface="Arial"/>
              <a:buNone/>
              <a:defRPr sz="720"/>
            </a:lvl5pPr>
            <a:lvl6pPr marL="1828800" lvl="5" indent="0" rtl="0">
              <a:spcBef>
                <a:spcPts val="0"/>
              </a:spcBef>
              <a:buFont typeface="Arial"/>
              <a:buNone/>
              <a:defRPr sz="720"/>
            </a:lvl6pPr>
            <a:lvl7pPr marL="2194560" lvl="6" indent="0" rtl="0">
              <a:spcBef>
                <a:spcPts val="0"/>
              </a:spcBef>
              <a:buFont typeface="Arial"/>
              <a:buNone/>
              <a:defRPr sz="720"/>
            </a:lvl7pPr>
            <a:lvl8pPr marL="2560320" lvl="7" indent="0" rtl="0">
              <a:spcBef>
                <a:spcPts val="0"/>
              </a:spcBef>
              <a:buFont typeface="Arial"/>
              <a:buNone/>
              <a:defRPr sz="720"/>
            </a:lvl8pPr>
            <a:lvl9pPr marL="2926080" lvl="8" indent="0" rtl="0">
              <a:spcBef>
                <a:spcPts val="0"/>
              </a:spcBef>
              <a:buFont typeface="Arial"/>
              <a:buNone/>
              <a:defRPr sz="72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645488" y="2926080"/>
            <a:ext cx="18654720" cy="548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60" lvl="5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31520" lvl="6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097280" lvl="7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63040" lvl="8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097416" y="1317812"/>
            <a:ext cx="19750800" cy="548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097417" y="7368989"/>
            <a:ext cx="9696479" cy="3070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920" b="1"/>
            </a:lvl1pPr>
            <a:lvl2pPr marL="365760" lvl="1" indent="0" rtl="0">
              <a:spcBef>
                <a:spcPts val="0"/>
              </a:spcBef>
              <a:buFont typeface="Arial"/>
              <a:buNone/>
              <a:defRPr sz="1600" b="1"/>
            </a:lvl2pPr>
            <a:lvl3pPr marL="731520" lvl="2" indent="0" rtl="0">
              <a:spcBef>
                <a:spcPts val="0"/>
              </a:spcBef>
              <a:buFont typeface="Arial"/>
              <a:buNone/>
              <a:defRPr sz="1440" b="1"/>
            </a:lvl3pPr>
            <a:lvl4pPr marL="1097280" lvl="3" indent="0" rtl="0">
              <a:spcBef>
                <a:spcPts val="0"/>
              </a:spcBef>
              <a:buFont typeface="Arial"/>
              <a:buNone/>
              <a:defRPr sz="1280" b="1"/>
            </a:lvl4pPr>
            <a:lvl5pPr marL="1463040" lvl="4" indent="0" rtl="0">
              <a:spcBef>
                <a:spcPts val="0"/>
              </a:spcBef>
              <a:buFont typeface="Arial"/>
              <a:buNone/>
              <a:defRPr sz="1280" b="1"/>
            </a:lvl5pPr>
            <a:lvl6pPr marL="1828800" lvl="5" indent="0" rtl="0">
              <a:spcBef>
                <a:spcPts val="0"/>
              </a:spcBef>
              <a:buFont typeface="Arial"/>
              <a:buNone/>
              <a:defRPr sz="1280" b="1"/>
            </a:lvl6pPr>
            <a:lvl7pPr marL="2194560" lvl="6" indent="0" rtl="0">
              <a:spcBef>
                <a:spcPts val="0"/>
              </a:spcBef>
              <a:buFont typeface="Arial"/>
              <a:buNone/>
              <a:defRPr sz="1280" b="1"/>
            </a:lvl7pPr>
            <a:lvl8pPr marL="2560320" lvl="7" indent="0" rtl="0">
              <a:spcBef>
                <a:spcPts val="0"/>
              </a:spcBef>
              <a:buFont typeface="Arial"/>
              <a:buNone/>
              <a:defRPr sz="1280" b="1"/>
            </a:lvl8pPr>
            <a:lvl9pPr marL="2926080" lvl="8" indent="0" rtl="0">
              <a:spcBef>
                <a:spcPts val="0"/>
              </a:spcBef>
              <a:buFont typeface="Arial"/>
              <a:buNone/>
              <a:defRPr sz="1280" b="1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097417" y="10439960"/>
            <a:ext cx="9696479" cy="189653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920"/>
            </a:lvl1pPr>
            <a:lvl2pPr lvl="1" rtl="0">
              <a:spcBef>
                <a:spcPts val="0"/>
              </a:spcBef>
              <a:defRPr sz="1600"/>
            </a:lvl2pPr>
            <a:lvl3pPr lvl="2" rtl="0">
              <a:spcBef>
                <a:spcPts val="0"/>
              </a:spcBef>
              <a:defRPr sz="1440"/>
            </a:lvl3pPr>
            <a:lvl4pPr lvl="3" rtl="0">
              <a:spcBef>
                <a:spcPts val="0"/>
              </a:spcBef>
              <a:defRPr sz="1280"/>
            </a:lvl4pPr>
            <a:lvl5pPr lvl="4" rtl="0">
              <a:spcBef>
                <a:spcPts val="0"/>
              </a:spcBef>
              <a:defRPr sz="1280"/>
            </a:lvl5pPr>
            <a:lvl6pPr lvl="5" rtl="0">
              <a:spcBef>
                <a:spcPts val="0"/>
              </a:spcBef>
              <a:defRPr sz="1280"/>
            </a:lvl6pPr>
            <a:lvl7pPr lvl="6" rtl="0">
              <a:spcBef>
                <a:spcPts val="0"/>
              </a:spcBef>
              <a:defRPr sz="1280"/>
            </a:lvl7pPr>
            <a:lvl8pPr lvl="7" rtl="0">
              <a:spcBef>
                <a:spcPts val="0"/>
              </a:spcBef>
              <a:defRPr sz="1280"/>
            </a:lvl8pPr>
            <a:lvl9pPr lvl="8" rtl="0">
              <a:spcBef>
                <a:spcPts val="0"/>
              </a:spcBef>
              <a:defRPr sz="128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1148331" y="7368989"/>
            <a:ext cx="9699840" cy="3070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920" b="1"/>
            </a:lvl1pPr>
            <a:lvl2pPr marL="365760" lvl="1" indent="0" rtl="0">
              <a:spcBef>
                <a:spcPts val="0"/>
              </a:spcBef>
              <a:buFont typeface="Arial"/>
              <a:buNone/>
              <a:defRPr sz="1600" b="1"/>
            </a:lvl2pPr>
            <a:lvl3pPr marL="731520" lvl="2" indent="0" rtl="0">
              <a:spcBef>
                <a:spcPts val="0"/>
              </a:spcBef>
              <a:buFont typeface="Arial"/>
              <a:buNone/>
              <a:defRPr sz="1440" b="1"/>
            </a:lvl3pPr>
            <a:lvl4pPr marL="1097280" lvl="3" indent="0" rtl="0">
              <a:spcBef>
                <a:spcPts val="0"/>
              </a:spcBef>
              <a:buFont typeface="Arial"/>
              <a:buNone/>
              <a:defRPr sz="1280" b="1"/>
            </a:lvl4pPr>
            <a:lvl5pPr marL="1463040" lvl="4" indent="0" rtl="0">
              <a:spcBef>
                <a:spcPts val="0"/>
              </a:spcBef>
              <a:buFont typeface="Arial"/>
              <a:buNone/>
              <a:defRPr sz="1280" b="1"/>
            </a:lvl5pPr>
            <a:lvl6pPr marL="1828800" lvl="5" indent="0" rtl="0">
              <a:spcBef>
                <a:spcPts val="0"/>
              </a:spcBef>
              <a:buFont typeface="Arial"/>
              <a:buNone/>
              <a:defRPr sz="1280" b="1"/>
            </a:lvl6pPr>
            <a:lvl7pPr marL="2194560" lvl="6" indent="0" rtl="0">
              <a:spcBef>
                <a:spcPts val="0"/>
              </a:spcBef>
              <a:buFont typeface="Arial"/>
              <a:buNone/>
              <a:defRPr sz="1280" b="1"/>
            </a:lvl7pPr>
            <a:lvl8pPr marL="2560320" lvl="7" indent="0" rtl="0">
              <a:spcBef>
                <a:spcPts val="0"/>
              </a:spcBef>
              <a:buFont typeface="Arial"/>
              <a:buNone/>
              <a:defRPr sz="1280" b="1"/>
            </a:lvl8pPr>
            <a:lvl9pPr marL="2926080" lvl="8" indent="0" rtl="0">
              <a:spcBef>
                <a:spcPts val="0"/>
              </a:spcBef>
              <a:buFont typeface="Arial"/>
              <a:buNone/>
              <a:defRPr sz="1280" b="1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1148331" y="10439960"/>
            <a:ext cx="9699840" cy="189653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920"/>
            </a:lvl1pPr>
            <a:lvl2pPr lvl="1" rtl="0">
              <a:spcBef>
                <a:spcPts val="0"/>
              </a:spcBef>
              <a:defRPr sz="1600"/>
            </a:lvl2pPr>
            <a:lvl3pPr lvl="2" rtl="0">
              <a:spcBef>
                <a:spcPts val="0"/>
              </a:spcBef>
              <a:defRPr sz="1440"/>
            </a:lvl3pPr>
            <a:lvl4pPr lvl="3" rtl="0">
              <a:spcBef>
                <a:spcPts val="0"/>
              </a:spcBef>
              <a:defRPr sz="1280"/>
            </a:lvl4pPr>
            <a:lvl5pPr lvl="4" rtl="0">
              <a:spcBef>
                <a:spcPts val="0"/>
              </a:spcBef>
              <a:defRPr sz="1280"/>
            </a:lvl5pPr>
            <a:lvl6pPr lvl="5" rtl="0">
              <a:spcBef>
                <a:spcPts val="0"/>
              </a:spcBef>
              <a:defRPr sz="1280"/>
            </a:lvl6pPr>
            <a:lvl7pPr lvl="6" rtl="0">
              <a:spcBef>
                <a:spcPts val="0"/>
              </a:spcBef>
              <a:defRPr sz="1280"/>
            </a:lvl7pPr>
            <a:lvl8pPr lvl="7" rtl="0">
              <a:spcBef>
                <a:spcPts val="0"/>
              </a:spcBef>
              <a:defRPr sz="1280"/>
            </a:lvl8pPr>
            <a:lvl9pPr lvl="8" rtl="0">
              <a:spcBef>
                <a:spcPts val="0"/>
              </a:spcBef>
              <a:defRPr sz="128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645488" y="2926080"/>
            <a:ext cx="18654720" cy="548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60" lvl="5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731520" lvl="6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097280" lvl="7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463040" lvl="8" algn="ctr" rtl="0">
              <a:spcBef>
                <a:spcPts val="0"/>
              </a:spcBef>
              <a:spcAft>
                <a:spcPts val="0"/>
              </a:spcAft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645784" y="9510433"/>
            <a:ext cx="9294240" cy="1975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40"/>
            </a:lvl1pPr>
            <a:lvl2pPr lvl="1" rtl="0">
              <a:spcBef>
                <a:spcPts val="0"/>
              </a:spcBef>
              <a:defRPr sz="1920"/>
            </a:lvl2pPr>
            <a:lvl3pPr lvl="2" rtl="0">
              <a:spcBef>
                <a:spcPts val="0"/>
              </a:spcBef>
              <a:defRPr sz="1600"/>
            </a:lvl3pPr>
            <a:lvl4pPr lvl="3" rtl="0">
              <a:spcBef>
                <a:spcPts val="0"/>
              </a:spcBef>
              <a:defRPr sz="1440"/>
            </a:lvl4pPr>
            <a:lvl5pPr lvl="4" rtl="0">
              <a:spcBef>
                <a:spcPts val="0"/>
              </a:spcBef>
              <a:defRPr sz="1440"/>
            </a:lvl5pPr>
            <a:lvl6pPr lvl="5" rtl="0">
              <a:spcBef>
                <a:spcPts val="0"/>
              </a:spcBef>
              <a:defRPr sz="1440"/>
            </a:lvl6pPr>
            <a:lvl7pPr lvl="6" rtl="0">
              <a:spcBef>
                <a:spcPts val="0"/>
              </a:spcBef>
              <a:defRPr sz="1440"/>
            </a:lvl7pPr>
            <a:lvl8pPr lvl="7" rtl="0">
              <a:spcBef>
                <a:spcPts val="0"/>
              </a:spcBef>
              <a:defRPr sz="1440"/>
            </a:lvl8pPr>
            <a:lvl9pPr lvl="8" rtl="0">
              <a:spcBef>
                <a:spcPts val="0"/>
              </a:spcBef>
              <a:defRPr sz="144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11005457" y="9510433"/>
            <a:ext cx="9294240" cy="1975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40"/>
            </a:lvl1pPr>
            <a:lvl2pPr lvl="1" rtl="0">
              <a:spcBef>
                <a:spcPts val="0"/>
              </a:spcBef>
              <a:defRPr sz="1920"/>
            </a:lvl2pPr>
            <a:lvl3pPr lvl="2" rtl="0">
              <a:spcBef>
                <a:spcPts val="0"/>
              </a:spcBef>
              <a:defRPr sz="1600"/>
            </a:lvl3pPr>
            <a:lvl4pPr lvl="3" rtl="0">
              <a:spcBef>
                <a:spcPts val="0"/>
              </a:spcBef>
              <a:defRPr sz="1440"/>
            </a:lvl4pPr>
            <a:lvl5pPr lvl="4" rtl="0">
              <a:spcBef>
                <a:spcPts val="0"/>
              </a:spcBef>
              <a:defRPr sz="1440"/>
            </a:lvl5pPr>
            <a:lvl6pPr lvl="5" rtl="0">
              <a:spcBef>
                <a:spcPts val="0"/>
              </a:spcBef>
              <a:defRPr sz="1440"/>
            </a:lvl6pPr>
            <a:lvl7pPr lvl="6" rtl="0">
              <a:spcBef>
                <a:spcPts val="0"/>
              </a:spcBef>
              <a:defRPr sz="1440"/>
            </a:lvl7pPr>
            <a:lvl8pPr lvl="7" rtl="0">
              <a:spcBef>
                <a:spcPts val="0"/>
              </a:spcBef>
              <a:defRPr sz="1440"/>
            </a:lvl8pPr>
            <a:lvl9pPr lvl="8" rtl="0">
              <a:spcBef>
                <a:spcPts val="0"/>
              </a:spcBef>
              <a:defRPr sz="144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733550" y="21153905"/>
            <a:ext cx="18654000" cy="6536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3200" b="1" cap="none"/>
            </a:lvl1pPr>
            <a:lvl2pPr lvl="1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1808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33550" y="13953003"/>
            <a:ext cx="18654000" cy="720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600"/>
            </a:lvl1pPr>
            <a:lvl2pPr marL="365760" lvl="1" indent="0" rtl="0">
              <a:spcBef>
                <a:spcPts val="0"/>
              </a:spcBef>
              <a:buFont typeface="Arial"/>
              <a:buNone/>
              <a:defRPr sz="1440"/>
            </a:lvl2pPr>
            <a:lvl3pPr marL="731520" lvl="2" indent="0" rtl="0">
              <a:spcBef>
                <a:spcPts val="0"/>
              </a:spcBef>
              <a:buFont typeface="Arial"/>
              <a:buNone/>
              <a:defRPr sz="1280"/>
            </a:lvl3pPr>
            <a:lvl4pPr marL="1097280" lvl="3" indent="0" rtl="0">
              <a:spcBef>
                <a:spcPts val="0"/>
              </a:spcBef>
              <a:buFont typeface="Arial"/>
              <a:buNone/>
              <a:defRPr sz="1120"/>
            </a:lvl4pPr>
            <a:lvl5pPr marL="1463040" lvl="4" indent="0" rtl="0">
              <a:spcBef>
                <a:spcPts val="0"/>
              </a:spcBef>
              <a:buFont typeface="Arial"/>
              <a:buNone/>
              <a:defRPr sz="1120"/>
            </a:lvl5pPr>
            <a:lvl6pPr marL="1828800" lvl="5" indent="0" rtl="0">
              <a:spcBef>
                <a:spcPts val="0"/>
              </a:spcBef>
              <a:buFont typeface="Arial"/>
              <a:buNone/>
              <a:defRPr sz="1120"/>
            </a:lvl6pPr>
            <a:lvl7pPr marL="2194560" lvl="6" indent="0" rtl="0">
              <a:spcBef>
                <a:spcPts val="0"/>
              </a:spcBef>
              <a:buFont typeface="Arial"/>
              <a:buNone/>
              <a:defRPr sz="1120"/>
            </a:lvl7pPr>
            <a:lvl8pPr marL="2560320" lvl="7" indent="0" rtl="0">
              <a:spcBef>
                <a:spcPts val="0"/>
              </a:spcBef>
              <a:buFont typeface="Arial"/>
              <a:buNone/>
              <a:defRPr sz="1120"/>
            </a:lvl8pPr>
            <a:lvl9pPr marL="2926080" lvl="8" indent="0" rtl="0">
              <a:spcBef>
                <a:spcPts val="0"/>
              </a:spcBef>
              <a:buFont typeface="Arial"/>
              <a:buNone/>
              <a:defRPr sz="112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645488" y="2926080"/>
            <a:ext cx="18654720" cy="548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2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2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2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2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2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2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2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2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2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645488" y="9509760"/>
            <a:ext cx="18654720" cy="19751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63713" marR="0" lvl="0" indent="-715963" algn="l" rtl="0">
              <a:spcBef>
                <a:spcPts val="33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6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21113" marR="0" lvl="1" indent="-557212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878513" marR="0" lvl="2" indent="-398462" algn="l" rtl="0">
              <a:spcBef>
                <a:spcPts val="24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8229600" marR="0" lvl="3" indent="-527050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580688" marR="0" lvl="4" indent="-52863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1037888" marR="0" lvl="5" indent="-52863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95088" marR="0" lvl="6" indent="-52863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1952288" marR="0" lvl="7" indent="-52863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2409488" marR="0" lvl="8" indent="-528638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0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645488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7498511" y="29992320"/>
            <a:ext cx="6948480" cy="2194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576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9728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603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1206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5728111" y="29992320"/>
            <a:ext cx="4572000" cy="2194560"/>
          </a:xfrm>
          <a:prstGeom prst="rect">
            <a:avLst/>
          </a:prstGeom>
          <a:noFill/>
          <a:ln>
            <a:noFill/>
          </a:ln>
        </p:spPr>
        <p:txBody>
          <a:bodyPr lIns="470250" tIns="235125" rIns="470250" bIns="235125" anchor="t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5760" smtClean="0">
                <a:solidFill>
                  <a:schemeClr val="dk1"/>
                </a:solidFill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576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1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-27470" y="0"/>
            <a:ext cx="21945600" cy="4249680"/>
          </a:xfrm>
          <a:prstGeom prst="rect">
            <a:avLst/>
          </a:prstGeom>
          <a:gradFill>
            <a:gsLst>
              <a:gs pos="0">
                <a:srgbClr val="002B88"/>
              </a:gs>
              <a:gs pos="100000">
                <a:srgbClr val="00143F"/>
              </a:gs>
            </a:gsLst>
            <a:lin ang="5400000" scaled="0"/>
          </a:gra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5190120" y="251349"/>
            <a:ext cx="16548480" cy="383496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5600" dirty="0">
                <a:solidFill>
                  <a:srgbClr val="FFFFFF"/>
                </a:solidFill>
              </a:rPr>
              <a:t>Team x: Project title</a:t>
            </a:r>
          </a:p>
          <a:p>
            <a:pPr>
              <a:buClr>
                <a:schemeClr val="lt1"/>
              </a:buClr>
              <a:buSzPct val="25000"/>
            </a:pPr>
            <a:endParaRPr lang="en-US" sz="2560" dirty="0">
              <a:solidFill>
                <a:srgbClr val="FFFFFF"/>
              </a:solidFill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2880" dirty="0">
                <a:solidFill>
                  <a:schemeClr val="lt1"/>
                </a:solidFill>
              </a:rPr>
              <a:t>Sponsored By: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25000"/>
            </a:pPr>
            <a:r>
              <a:rPr lang="en-US" sz="2880" dirty="0">
                <a:solidFill>
                  <a:schemeClr val="lt1"/>
                </a:solidFill>
              </a:rPr>
              <a:t>Sponsor Advisor: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25000"/>
            </a:pPr>
            <a:r>
              <a:rPr lang="en-US" sz="2880" dirty="0">
                <a:solidFill>
                  <a:schemeClr val="lt1"/>
                </a:solidFill>
              </a:rPr>
              <a:t>Faculty Advisor: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chemeClr val="lt1"/>
              </a:buClr>
              <a:buSzPct val="25000"/>
            </a:pPr>
            <a:r>
              <a:rPr lang="en-US" sz="2880" dirty="0">
                <a:solidFill>
                  <a:schemeClr val="lt1"/>
                </a:solidFill>
              </a:rPr>
              <a:t>Team Members:</a:t>
            </a:r>
            <a:endParaRPr sz="2880" dirty="0">
              <a:solidFill>
                <a:schemeClr val="lt1"/>
              </a:solidFill>
            </a:endParaRPr>
          </a:p>
        </p:txBody>
      </p:sp>
      <p:cxnSp>
        <p:nvCxnSpPr>
          <p:cNvPr id="87" name="Shape 87"/>
          <p:cNvCxnSpPr/>
          <p:nvPr/>
        </p:nvCxnSpPr>
        <p:spPr>
          <a:xfrm>
            <a:off x="4657976" y="578332"/>
            <a:ext cx="0" cy="3180994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8" name="Shape 88"/>
          <p:cNvSpPr txBox="1"/>
          <p:nvPr/>
        </p:nvSpPr>
        <p:spPr>
          <a:xfrm>
            <a:off x="113480" y="5186702"/>
            <a:ext cx="5666400" cy="4667760"/>
          </a:xfrm>
          <a:prstGeom prst="rect">
            <a:avLst/>
          </a:prstGeom>
          <a:solidFill>
            <a:srgbClr val="F9F9F9"/>
          </a:solidFill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219440" tIns="877820" rIns="219440" bIns="182880" anchor="t" anchorCtr="0">
            <a:noAutofit/>
          </a:bodyPr>
          <a:lstStyle/>
          <a:p>
            <a:pPr algn="just">
              <a:buClr>
                <a:schemeClr val="dk1"/>
              </a:buClr>
            </a:pPr>
            <a:endParaRPr sz="2400">
              <a:solidFill>
                <a:schemeClr val="dk1"/>
              </a:solidFill>
            </a:endParaRPr>
          </a:p>
        </p:txBody>
      </p:sp>
      <p:cxnSp>
        <p:nvCxnSpPr>
          <p:cNvPr id="89" name="Shape 89"/>
          <p:cNvCxnSpPr/>
          <p:nvPr/>
        </p:nvCxnSpPr>
        <p:spPr>
          <a:xfrm>
            <a:off x="-27470" y="4249680"/>
            <a:ext cx="21945600" cy="0"/>
          </a:xfrm>
          <a:prstGeom prst="straightConnector1">
            <a:avLst/>
          </a:prstGeom>
          <a:solidFill>
            <a:schemeClr val="accent1"/>
          </a:solidFill>
          <a:ln w="107950" cap="flat" cmpd="sng">
            <a:solidFill>
              <a:srgbClr val="AC082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0" name="Shape 90"/>
          <p:cNvSpPr txBox="1"/>
          <p:nvPr/>
        </p:nvSpPr>
        <p:spPr>
          <a:xfrm>
            <a:off x="78000" y="4461990"/>
            <a:ext cx="5667840" cy="610800"/>
          </a:xfrm>
          <a:prstGeom prst="rect">
            <a:avLst/>
          </a:prstGeom>
          <a:gradFill>
            <a:gsLst>
              <a:gs pos="0">
                <a:srgbClr val="002B88"/>
              </a:gs>
              <a:gs pos="100000">
                <a:srgbClr val="00143F"/>
              </a:gs>
            </a:gsLst>
            <a:lin ang="5400000" scaled="0"/>
          </a:gra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188360" y="4509007"/>
            <a:ext cx="5591280" cy="42984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Introduction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13480" y="11074230"/>
            <a:ext cx="5666160" cy="5432400"/>
          </a:xfrm>
          <a:prstGeom prst="rect">
            <a:avLst/>
          </a:prstGeom>
          <a:solidFill>
            <a:srgbClr val="F9F9F9"/>
          </a:solidFill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219440" tIns="877820" rIns="219440" bIns="182880" anchor="t" anchorCtr="0">
            <a:noAutofit/>
          </a:bodyPr>
          <a:lstStyle/>
          <a:p>
            <a:pPr algn="just">
              <a:lnSpc>
                <a:spcPct val="115000"/>
              </a:lnSpc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248" y="9873403"/>
            <a:ext cx="5667840" cy="563040"/>
          </a:xfrm>
          <a:prstGeom prst="rect">
            <a:avLst/>
          </a:prstGeom>
          <a:gradFill>
            <a:gsLst>
              <a:gs pos="0">
                <a:srgbClr val="002B88"/>
              </a:gs>
              <a:gs pos="100000">
                <a:srgbClr val="00143F"/>
              </a:gs>
            </a:gsLst>
            <a:lin ang="5400000" scaled="0"/>
          </a:gra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-65053" y="9891111"/>
            <a:ext cx="5667840" cy="42984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>
                <a:solidFill>
                  <a:schemeClr val="lt1"/>
                </a:solidFill>
              </a:rPr>
              <a:t>Objective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390230" y="23814401"/>
            <a:ext cx="15827280" cy="128784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en-US" sz="2000" dirty="0"/>
              <a:t>Fig. x: Figure caption with font size 20.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52700" y="16670560"/>
            <a:ext cx="5664480" cy="8217840"/>
          </a:xfrm>
          <a:prstGeom prst="rect">
            <a:avLst/>
          </a:prstGeom>
          <a:solidFill>
            <a:srgbClr val="F9F9F9"/>
          </a:solidFill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219440" tIns="877820" rIns="219440" bIns="182880" anchor="t" anchorCtr="0">
            <a:noAutofit/>
          </a:bodyPr>
          <a:lstStyle/>
          <a:p>
            <a:pPr algn="just">
              <a:buClr>
                <a:schemeClr val="dk1"/>
              </a:buClr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0080" y="15727230"/>
            <a:ext cx="5666160" cy="610800"/>
          </a:xfrm>
          <a:prstGeom prst="rect">
            <a:avLst/>
          </a:prstGeom>
          <a:gradFill>
            <a:gsLst>
              <a:gs pos="0">
                <a:srgbClr val="002B88"/>
              </a:gs>
              <a:gs pos="100000">
                <a:srgbClr val="00143F"/>
              </a:gs>
            </a:gsLst>
            <a:lin ang="5400000" scaled="0"/>
          </a:gra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81495" y="15780758"/>
            <a:ext cx="5666160" cy="42984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Background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5925400" y="4463602"/>
            <a:ext cx="15831840" cy="610800"/>
          </a:xfrm>
          <a:prstGeom prst="rect">
            <a:avLst/>
          </a:prstGeom>
          <a:gradFill>
            <a:gsLst>
              <a:gs pos="0">
                <a:srgbClr val="002B88"/>
              </a:gs>
              <a:gs pos="100000">
                <a:srgbClr val="00143F"/>
              </a:gs>
            </a:gsLst>
            <a:lin ang="5400012" scaled="0"/>
          </a:gra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5789360" y="4432292"/>
            <a:ext cx="15831840" cy="33768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Engineering Design Process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1734480" y="25056898"/>
            <a:ext cx="10075680" cy="5904240"/>
          </a:xfrm>
          <a:prstGeom prst="rect">
            <a:avLst/>
          </a:prstGeom>
          <a:solidFill>
            <a:srgbClr val="F9F9F9"/>
          </a:solidFill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219440" tIns="877820" rIns="219440" bIns="182880" anchor="t" anchorCtr="0">
            <a:noAutofit/>
          </a:bodyPr>
          <a:lstStyle/>
          <a:p>
            <a:pPr algn="just"/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11734480" y="25509723"/>
            <a:ext cx="10078560" cy="610800"/>
          </a:xfrm>
          <a:prstGeom prst="rect">
            <a:avLst/>
          </a:prstGeom>
          <a:gradFill>
            <a:gsLst>
              <a:gs pos="0">
                <a:srgbClr val="002B88"/>
              </a:gs>
              <a:gs pos="100000">
                <a:srgbClr val="00143F"/>
              </a:gs>
            </a:gsLst>
            <a:lin ang="5400012" scaled="0"/>
          </a:gra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11734480" y="25499379"/>
            <a:ext cx="10078560" cy="33768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Recommendation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81495" y="5105047"/>
            <a:ext cx="5360640" cy="2341920"/>
          </a:xfrm>
          <a:prstGeom prst="rect">
            <a:avLst/>
          </a:prstGeom>
          <a:noFill/>
          <a:ln>
            <a:noFill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pPr algn="just">
              <a:buClr>
                <a:schemeClr val="dk1"/>
              </a:buClr>
            </a:pPr>
            <a:endParaRPr sz="2240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</a:pPr>
            <a:endParaRPr sz="2240" dirty="0">
              <a:solidFill>
                <a:schemeClr val="dk1"/>
              </a:solidFill>
            </a:endParaRPr>
          </a:p>
          <a:p>
            <a:endParaRPr sz="2240" dirty="0"/>
          </a:p>
        </p:txBody>
      </p:sp>
      <p:sp>
        <p:nvSpPr>
          <p:cNvPr id="123" name="Shape 123"/>
          <p:cNvSpPr txBox="1"/>
          <p:nvPr/>
        </p:nvSpPr>
        <p:spPr>
          <a:xfrm>
            <a:off x="100080" y="10530934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181495" y="16362739"/>
            <a:ext cx="5360640" cy="2341920"/>
          </a:xfrm>
          <a:prstGeom prst="rect">
            <a:avLst/>
          </a:prstGeom>
          <a:noFill/>
          <a:ln>
            <a:noFill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115160" y="25707775"/>
            <a:ext cx="11492160" cy="5904240"/>
          </a:xfrm>
          <a:prstGeom prst="rect">
            <a:avLst/>
          </a:prstGeom>
          <a:solidFill>
            <a:srgbClr val="F9F9F9"/>
          </a:solidFill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219440" tIns="877820" rIns="219440" bIns="182880" anchor="t" anchorCtr="0">
            <a:noAutofit/>
          </a:bodyPr>
          <a:lstStyle/>
          <a:p>
            <a:pPr algn="just"/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69420" y="25501028"/>
            <a:ext cx="11495520" cy="610800"/>
          </a:xfrm>
          <a:prstGeom prst="rect">
            <a:avLst/>
          </a:prstGeom>
          <a:gradFill>
            <a:gsLst>
              <a:gs pos="0">
                <a:srgbClr val="002B88"/>
              </a:gs>
              <a:gs pos="100000">
                <a:srgbClr val="00143F"/>
              </a:gs>
            </a:gsLst>
            <a:lin ang="5400012" scaled="0"/>
          </a:gra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96325" y="25518971"/>
            <a:ext cx="11495520" cy="33768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Discussion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38248" y="25917758"/>
            <a:ext cx="11230320" cy="2341920"/>
          </a:xfrm>
          <a:prstGeom prst="rect">
            <a:avLst/>
          </a:prstGeom>
          <a:noFill/>
          <a:ln>
            <a:noFill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</a:pPr>
            <a:endParaRPr sz="2240">
              <a:solidFill>
                <a:schemeClr val="dk1"/>
              </a:solidFill>
            </a:endParaRPr>
          </a:p>
          <a:p>
            <a:pPr algn="just">
              <a:lnSpc>
                <a:spcPct val="115000"/>
              </a:lnSpc>
            </a:pPr>
            <a:endParaRPr sz="2240" b="1">
              <a:solidFill>
                <a:schemeClr val="dk1"/>
              </a:solidFill>
            </a:endParaRP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82AEEE40-768E-473D-A4C0-616C284DB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113" y="578332"/>
            <a:ext cx="4097792" cy="122348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9FCF25-02E0-4474-96A0-781EA73AF053}"/>
              </a:ext>
            </a:extLst>
          </p:cNvPr>
          <p:cNvCxnSpPr/>
          <p:nvPr/>
        </p:nvCxnSpPr>
        <p:spPr>
          <a:xfrm>
            <a:off x="247908" y="2009337"/>
            <a:ext cx="414399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93F9196-9983-4573-9B8F-F2DE1A80C1F3}"/>
              </a:ext>
            </a:extLst>
          </p:cNvPr>
          <p:cNvSpPr txBox="1"/>
          <p:nvPr/>
        </p:nvSpPr>
        <p:spPr>
          <a:xfrm>
            <a:off x="935843" y="2231626"/>
            <a:ext cx="2618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Materials Science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and Engineering</a:t>
            </a:r>
          </a:p>
        </p:txBody>
      </p:sp>
      <p:sp>
        <p:nvSpPr>
          <p:cNvPr id="169" name="Shape 111">
            <a:extLst>
              <a:ext uri="{FF2B5EF4-FFF2-40B4-BE49-F238E27FC236}">
                <a16:creationId xmlns:a16="http://schemas.microsoft.com/office/drawing/2014/main" id="{F331B523-3C08-4703-AE12-9BAE61896C96}"/>
              </a:ext>
            </a:extLst>
          </p:cNvPr>
          <p:cNvSpPr txBox="1"/>
          <p:nvPr/>
        </p:nvSpPr>
        <p:spPr>
          <a:xfrm>
            <a:off x="5817180" y="8660866"/>
            <a:ext cx="15831840" cy="610800"/>
          </a:xfrm>
          <a:prstGeom prst="rect">
            <a:avLst/>
          </a:prstGeom>
          <a:gradFill>
            <a:gsLst>
              <a:gs pos="0">
                <a:srgbClr val="002B88"/>
              </a:gs>
              <a:gs pos="100000">
                <a:srgbClr val="00143F"/>
              </a:gs>
            </a:gsLst>
            <a:lin ang="5400012" scaled="0"/>
          </a:gra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170" name="Shape 112">
            <a:extLst>
              <a:ext uri="{FF2B5EF4-FFF2-40B4-BE49-F238E27FC236}">
                <a16:creationId xmlns:a16="http://schemas.microsoft.com/office/drawing/2014/main" id="{377BDF54-FE6C-40C7-A5C4-460C74C87E6E}"/>
              </a:ext>
            </a:extLst>
          </p:cNvPr>
          <p:cNvSpPr txBox="1"/>
          <p:nvPr/>
        </p:nvSpPr>
        <p:spPr>
          <a:xfrm>
            <a:off x="5681140" y="8629556"/>
            <a:ext cx="15831840" cy="33768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Results</a:t>
            </a:r>
          </a:p>
        </p:txBody>
      </p:sp>
      <p:sp>
        <p:nvSpPr>
          <p:cNvPr id="171" name="Shape 123">
            <a:extLst>
              <a:ext uri="{FF2B5EF4-FFF2-40B4-BE49-F238E27FC236}">
                <a16:creationId xmlns:a16="http://schemas.microsoft.com/office/drawing/2014/main" id="{60731E93-2942-4258-AC05-10220444A272}"/>
              </a:ext>
            </a:extLst>
          </p:cNvPr>
          <p:cNvSpPr txBox="1"/>
          <p:nvPr/>
        </p:nvSpPr>
        <p:spPr>
          <a:xfrm>
            <a:off x="6122916" y="9937584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  <p:sp>
        <p:nvSpPr>
          <p:cNvPr id="172" name="Shape 123">
            <a:extLst>
              <a:ext uri="{FF2B5EF4-FFF2-40B4-BE49-F238E27FC236}">
                <a16:creationId xmlns:a16="http://schemas.microsoft.com/office/drawing/2014/main" id="{E5D74ED6-51A0-4BFE-A92D-E97A37BD7B97}"/>
              </a:ext>
            </a:extLst>
          </p:cNvPr>
          <p:cNvSpPr txBox="1"/>
          <p:nvPr/>
        </p:nvSpPr>
        <p:spPr>
          <a:xfrm>
            <a:off x="6157230" y="5435098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  <p:sp>
        <p:nvSpPr>
          <p:cNvPr id="173" name="Shape 123">
            <a:extLst>
              <a:ext uri="{FF2B5EF4-FFF2-40B4-BE49-F238E27FC236}">
                <a16:creationId xmlns:a16="http://schemas.microsoft.com/office/drawing/2014/main" id="{B1573554-312D-4F90-BA43-EB6E5A9A97A9}"/>
              </a:ext>
            </a:extLst>
          </p:cNvPr>
          <p:cNvSpPr txBox="1"/>
          <p:nvPr/>
        </p:nvSpPr>
        <p:spPr>
          <a:xfrm>
            <a:off x="922755" y="27183209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  <p:sp>
        <p:nvSpPr>
          <p:cNvPr id="174" name="Shape 123">
            <a:extLst>
              <a:ext uri="{FF2B5EF4-FFF2-40B4-BE49-F238E27FC236}">
                <a16:creationId xmlns:a16="http://schemas.microsoft.com/office/drawing/2014/main" id="{CEFDD325-B5CE-41C8-B61F-EB71E3D47838}"/>
              </a:ext>
            </a:extLst>
          </p:cNvPr>
          <p:cNvSpPr txBox="1"/>
          <p:nvPr/>
        </p:nvSpPr>
        <p:spPr>
          <a:xfrm>
            <a:off x="12414915" y="27183209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125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Billion, Joy</dc:creator>
  <cp:lastModifiedBy>Rainer Hebert</cp:lastModifiedBy>
  <cp:revision>27</cp:revision>
  <dcterms:modified xsi:type="dcterms:W3CDTF">2019-02-12T19:09:59Z</dcterms:modified>
</cp:coreProperties>
</file>